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100" y="2382108"/>
            <a:ext cx="3306000" cy="25569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05000" y="3284900"/>
            <a:ext cx="4415100" cy="13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и образ жизни донских казаков прошлого века.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005000" y="702675"/>
            <a:ext cx="4415100" cy="226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культуры донского казачества XVIII–XIX вв.: ключевые темы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27750" y="1573800"/>
            <a:ext cx="26487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 становление донского казачества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Донские казаки появились в XVI веке на юге России, сочетая земледелие и военную службу. Их культура формировалась под влиянием многолетних контактов с народами региона и важной роли на южных границах страны.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2607868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2607868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2607868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физического облика донских казаков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рост и крепкое телосложение
</a:t>
            </a:r>
            <a:pPr algn="ct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Донские казаки были известны своим внушительным ростом и силой, что помогало им в военной службе и работе на земле. Активный образ жизни на свежем воздухе формировал выносливость и крепкое здоровье.
</a:t>
            </a:r>
            <a:endParaRPr lang="en-US" sz="1069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волос и бород
</a:t>
            </a:r>
            <a:pPr algn="ctr" indent="0" marL="0">
              <a:lnSpc>
                <a:spcPct val="100000"/>
              </a:lnSpc>
              <a:buNone/>
            </a:pPr>
            <a:r>
              <a:rPr lang="en-US" sz="11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казаки имели русые или светло-каштановые волосы и густые усы. Бороды носили преимущественно старшие мужчины, символизируя зрелость и опыт.
</a:t>
            </a:r>
            <a:endParaRPr lang="en-US" sz="1214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лица и прически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Широкий лоб и прямой нос придавали казакам выразительный вид. Многие носили традиционную стрижку «чуб» или оставляли длинный затылок, подчёркивая свою принадлежность к воинской культуре.
</a:t>
            </a:r>
            <a:endParaRPr lang="en-US" sz="121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1352931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1352931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1352931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и быт казачьего жилища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куреней
</a:t>
            </a:r>
            <a:pPr algn="ctr" indent="0" marL="0">
              <a:lnSpc>
                <a:spcPct val="100000"/>
              </a:lnSpc>
              <a:buNone/>
            </a:pPr>
            <a:r>
              <a:rPr lang="en-US" sz="10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Казачьи дома — курени — возводились из глины и самана с соломенной или деревянной крышей. Они были практичными и гармонировали с природой, обеспечивая защиту в любых погодных условиях.
</a:t>
            </a:r>
            <a:endParaRPr lang="en-US" sz="1147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Обустроенная усадьба
</a:t>
            </a:r>
            <a:pPr algn="ctr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домом находились амбар, хлев для скота, сеновал, колодец и сад. Такая планировка обеспечивала комфорт и хозяйственную самостоятельность семьи.
</a:t>
            </a:r>
            <a:endParaRPr lang="en-US" sz="1220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печь и интерьер
</a:t>
            </a:r>
            <a:pPr algn="ctr" indent="0" marL="0">
              <a:lnSpc>
                <a:spcPct val="100000"/>
              </a:lnSpc>
              <a:buNone/>
            </a:pPr>
            <a:r>
              <a:rPr lang="en-US" sz="10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Центром дома служила большая русская печь, которая поддерживала тепло и являлась местом приготовления пищи. Внутреннее пространство украшалось простыми тканевыми половиками и иконами в красном углу.
</a:t>
            </a:r>
            <a:endParaRPr lang="en-US" sz="112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2607868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2607868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2607868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Мужская одежда донских казаков: функции и символика
</a:t>
            </a:r>
            <a:endParaRPr lang="en-US" sz="2409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Повседневный костюм
</a:t>
            </a:r>
            <a:pPr algn="ctr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обычные дни казаки носили свободные рубахи, шаровары и бешметы, подчёркнутые поясом-кушаком. Обувь составляли прочные кожаные сапоги, подходившие для верховой езды и работы на земле.
</a:t>
            </a:r>
            <a:endParaRPr lang="en-US" sz="1150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Праздничный наряд и головные уборы
</a:t>
            </a:r>
            <a:pPr algn="ctr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вышитые рубахи и украшения из сутажа выделяли праздничный комплект. Особое значение имели кашкет, папаха и кубанка, которые служили символами казачьей идентичности и чести.
</a:t>
            </a:r>
            <a:endParaRPr lang="en-US" sz="1104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Зимняя одежда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холодное время года мужчины облачались в тулупы или бурки — тёплые верхние одежды, защищавшие от суровых зимних условий донской степи.
</a:t>
            </a:r>
            <a:endParaRPr lang="en-US" sz="138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1352931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1352931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1352931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устои и традиции донских казаков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семьи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Казачья семья включала родителей, детей и пожилых родственников, часто отличаясь многодетностью. Такие семьи строились на уважении к старшим и патриархальных ценностях.
</a:t>
            </a:r>
            <a:endParaRPr lang="en-US" sz="1211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Свадебные обряды
</a:t>
            </a:r>
            <a:pPr algn="ctr" indent="0" marL="0">
              <a:lnSpc>
                <a:spcPct val="100000"/>
              </a:lnSpc>
              <a:buNone/>
            </a:pPr>
            <a:r>
              <a:rPr lang="en-US" sz="12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Свадьбы сопровождались песнями, музыкой и танцами. Молодожёнам дарили хлеб и соль в знак гостеприимства и оберегали их будущую жизнь талисманами.
</a:t>
            </a:r>
            <a:endParaRPr lang="en-US" sz="1298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ролей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Мужчины были защитниками и добытчиками, женщины сохраняли домашний очаг и передавали традиции детям через воспитание и труд.
</a:t>
            </a:r>
            <a:endParaRPr lang="en-US" sz="138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2607868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2607868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2607868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Ремёсла и повседневные занятия донских казаков
</a:t>
            </a:r>
            <a:endParaRPr lang="en-US" sz="2677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Земледелие и животноводство
</a:t>
            </a:r>
            <a:pPr algn="ctr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Казаки выращивали зерно и пасли коров, овец и лошадей. Рыбалка и охота дополняли рацион и экономику станицы.
</a:t>
            </a:r>
            <a:endParaRPr lang="en-US" sz="1368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Женское рукоделие
</a:t>
            </a:r>
            <a:pPr algn="ctr" indent="0" marL="0">
              <a:lnSpc>
                <a:spcPct val="100000"/>
              </a:lnSpc>
              <a:buNone/>
            </a:pPr>
            <a:r>
              <a:rPr lang="en-US" sz="12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занимались ткачеством, вышивкой и шитьём одежды, создавая бытовые предметы с особым мастерством и художественным вкусом.
</a:t>
            </a:r>
            <a:endParaRPr lang="en-US" sz="1367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Мужские ремёсла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Мастера кузнечного дела изготавливали оружие, упряжь и седла. Их умения были важны для подготовки к воинской службе.
</a:t>
            </a:r>
            <a:endParaRPr lang="en-US" sz="138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1352931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1352931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1352931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лошади в культуре донских казаков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Лошадь как статус и помощник
</a:t>
            </a:r>
            <a:pPr algn="ctr" indent="0" marL="0">
              <a:lnSpc>
                <a:spcPct val="100000"/>
              </a:lnSpc>
              <a:buNone/>
            </a:pPr>
            <a:r>
              <a:rPr lang="en-US" sz="11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Лошадь символизировала социальный статус казака и была незаменима в военном деле, путешествиях и хозяйственной деятельности.
</a:t>
            </a:r>
            <a:endParaRPr lang="en-US" sz="1277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ухода и украшения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1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Уход за лошадьми начинался с раннего детства. На праздники их украшали особенными аксессуарами, что подчеркивало важность животных в жизни казаков.
</a:t>
            </a:r>
            <a:endParaRPr lang="en-US" sz="1242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Породы и приспособленность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11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ценились донская и будённовская породы — выносливые и выносливые животные, хорошо адаптированные к степным условиям и климату региона.
</a:t>
            </a:r>
            <a:endParaRPr lang="en-US" sz="121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000" y="2999526"/>
            <a:ext cx="8079900" cy="1625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750" y="1598300"/>
            <a:ext cx="3414900" cy="10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Станицы делились на курени и имели упорядоченную планировку с центральной площадью, церковью и рынком. Это обеспечивало удобство жизни и укрепляло общинные связи.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4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и особенности казачьих станиц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894375" y="1598300"/>
            <a:ext cx="3414900" cy="10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административном центре — станичном круге — принимались важные решения. Среди известных станиц выделяются Вёшенская и Старочеркасск, игравшие ключевую роль в общественной жизни казаков.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6000" y="1205475"/>
            <a:ext cx="315225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5162" y="1226425"/>
            <a:ext cx="425700" cy="37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3462" y="3040650"/>
            <a:ext cx="420300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4131" y="3040650"/>
            <a:ext cx="367763" cy="4203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Воспитание и игры казачьих детей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5407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Подвижные игры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участвовали в боях на палках и акробатических конкурсах, развивая ловкость и силу в игровой форме.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51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Научение верховой езде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Мальчики с раннего возраста осваивали верховую езду, что было основой их будущей военной подготовки.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407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Военное обучение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Юноши учились обращаться с шашкой и защищаться, постепенно приобщаясь к традициям казачьей службы.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751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Рукоделие и быт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Девочки осваивали мастерство вышивки и помогали семьям в домашнем хозяйстве, готовясь к взрослой жизни.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517075"/>
            <a:ext cx="80799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казаков: продукты и основные блюда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3435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 донских казаков базировался на ржаном хлебе и питательных кашах, среди которых особой популярностью пользовались пшённая и гречневая. Эти блюда обеспечивали энергию для тяжелого труда и военной службы.
</a:t>
            </a:r>
            <a:endParaRPr lang="en-US" sz="1173" dirty="0"/>
          </a:p>
        </p:txBody>
      </p:sp>
      <p:sp>
        <p:nvSpPr>
          <p:cNvPr id="7" name="Text 3"/>
          <p:cNvSpPr txBox="1"/>
          <p:nvPr/>
        </p:nvSpPr>
        <p:spPr>
          <a:xfrm>
            <a:off x="27799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Важное место занимала рыба вяленая и жареная, которую добывали на реке Дон. Мясо говядины и баранины было основным источником белка и присутствовало на столе ежедневно или по особым случаям.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20088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блюда включали щи — капустный суп, кулеш — густую кашу из кукурузной крупы, а также разнообразные пироги с мясом или овощами, которые готовили дома на печи.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602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питья казаки предпочитали квас и травяной чай. Запасы на зиму хранились в виде солёной рыбы, сушёных грибов и ягод, что позволяло поддерживать разнообразие питания круглый год.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540000" y="517075"/>
            <a:ext cx="8079900" cy="4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Праздничная кухня и угощения донских казаков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729400" y="132225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праздники донские казаки готовили запечённого гуся — символ достатка и благополучия. Пироги с мясной или рыбной начинкой и большие кулебяки украшали праздничные столы и угощали гостей.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29400" y="2171583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Пасхи традиционно пекли куличи и красили яйца, символизирующие возрождение и светлое начало. Масленица сопровождалась блинами с разными начинками — от мёда до творога.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729400" y="3011392"/>
            <a:ext cx="7819200" cy="58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Праздничный стол дополняли домашний квас и медовуха, а также компоты из сухофруктов, которые контрастировали с основными блюдами и создавали особую атмосферу торжества.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29400" y="383905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Вечера за столом сопровождались застольными песнями и пожеланиями здоровья и счастья, что укрепляло семейные связи и казачью общину в целом.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3435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Казачьи праздники разделялись на религиозные — Пасха, Рождество и Покров, — с посещением церкви и проведением крестных ходов, и народные — Масленица и Троица, с массовыми гуляниями и танцами.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 обряды донских казаков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467925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Праздничные мероприятия сопровождались обрядовыми песнями и плясками, что создавали особую радостную атмосферу и объединяли всю общину в едином веселье.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0150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Значимой частью традиций были обычаи, связанные с проводами зимы, сбором урожая и охотой, которые подчеркивали связь казаков с природой и сменой времён года.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2706" y="3000196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00931" y="3000196"/>
            <a:ext cx="420300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17631" y="549041"/>
            <a:ext cx="425700" cy="34056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3698700" cy="14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Музыкальный фольклор и инструменты донских казаков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540000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Песенное творчество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Донские казаки славились бытовыми, героическими и лирическими песнями, которые обычно исполнялись хором, отражая дух казачьей жизни и исторические события.
</a:t>
            </a:r>
            <a:endParaRPr lang="en-US" sz="1125" dirty="0"/>
          </a:p>
        </p:txBody>
      </p:sp>
      <p:sp>
        <p:nvSpPr>
          <p:cNvPr id="10" name="Text 3"/>
          <p:cNvSpPr txBox="1"/>
          <p:nvPr/>
        </p:nvSpPr>
        <p:spPr>
          <a:xfrm>
            <a:off x="3498225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инструменты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Основными музыкальными инструментами были балалайка, гармоника и рожок, используемые для сопровождения песен и танцев на праздниках.
</a:t>
            </a:r>
            <a:endParaRPr lang="en-US" sz="1125" dirty="0"/>
          </a:p>
        </p:txBody>
      </p:sp>
      <p:sp>
        <p:nvSpPr>
          <p:cNvPr id="11" name="Text 4"/>
          <p:cNvSpPr txBox="1"/>
          <p:nvPr/>
        </p:nvSpPr>
        <p:spPr>
          <a:xfrm>
            <a:off x="6317625" y="1044368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Семейное музицирование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Музицирование часто происходило в кругу семьи и во время праздников, а также сопровождало важные события, такие как свадьбы и ярмарки.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2607868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2607868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2607868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Женская одежда и украшения: будни и праздники
</a:t>
            </a:r>
            <a:endParaRPr lang="en-US" sz="2732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Ежедневная женская одежда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повседневной жизни женщины носили длинные льняные сорочки и сарафаны с вышитыми передниками, что обеспечивало комфорт и отражало казачьи традиции мастерства рукоделия.
</a:t>
            </a:r>
            <a:endParaRPr lang="en-US" sz="1211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Зимняя одежда и головные уборы
</a:t>
            </a:r>
            <a:pPr algn="ctr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холодное время года надевали тёплые шубы и шерстяные платки, замужние женщины покрывали голову чепцами или платками, подчёркивая семейный статус и соблюдая культурные нормы.
</a:t>
            </a:r>
            <a:endParaRPr lang="en-US" sz="1150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Праздничное убранство
</a:t>
            </a:r>
            <a:pPr algn="ctr" indent="0" marL="0">
              <a:lnSpc>
                <a:spcPct val="100000"/>
              </a:lnSpc>
              <a:buNone/>
            </a:pPr>
            <a:r>
              <a:rPr lang="en-US" sz="12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праздники женщины украшали себя яркими бусами, серьгами и ожерельями из стекла и бисера, делая свой образ праздничным и выразительным.
</a:t>
            </a:r>
            <a:endParaRPr lang="en-US" sz="134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517075"/>
            <a:ext cx="80799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Православие и религиозные традиции донских казаков
</a:t>
            </a:r>
            <a:endParaRPr lang="en-US" sz="2726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3435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Православие было основой духовной жизни донских казаков, влияя на обычаи, повседневные практики и общественное устройство казачьих посёлков.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7799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каждом доме выделялся красный угол с иконами, являвшийся местом молитвы и семейных религиозных обрядов, поддерживающим связь с верой и традициями.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20088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Обязательным было посещение церкви, участие в крестных ходах и соблюдение церковных праздников, что укрепляло единство общины и веру в Богородицу.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602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ритуалы сопровождали важнейшие жизненные события — рождение, свадьбу и похороны, придавая им особое духовное значение.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7" y="0"/>
            <a:ext cx="402840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4750" y="1971350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Взрослые казаки ценили спортивные развлечения: скачки, кулачные бои и соревнования по сабельному мастерству поддерживали физическую форму и дух соперничества.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594750" y="3227758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зимнее время устраивались катания на санях и игры на льду, а народные гуляния и ярмарки объединяли людей весельем, песнями и танцами.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246075" y="517075"/>
            <a:ext cx="43737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Досуг и развлечения взрослых казаков
</a:t>
            </a:r>
            <a:endParaRPr lang="en-US" sz="28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9400" y="143195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Устные традиции донских казаков включали былины и сказания о героических предках, рассказывая о смелости и подвигах в защите родины.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517075"/>
            <a:ext cx="80799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Устное народное творчество и сказания донских казаков
</a:t>
            </a:r>
            <a:endParaRPr lang="en-US" sz="2800" dirty="0"/>
          </a:p>
        </p:txBody>
      </p:sp>
      <p:sp>
        <p:nvSpPr>
          <p:cNvPr id="7" name="Text 3"/>
          <p:cNvSpPr txBox="1"/>
          <p:nvPr/>
        </p:nvSpPr>
        <p:spPr>
          <a:xfrm>
            <a:off x="729400" y="259610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быту широко использовались пословицы, поговорки и загадки, которые обучали жизненной мудрости и помогали сохранить культурную идентичность.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29400" y="3685527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Поэтические тексты передавались в виде песен, что способствовало их сохранению и передаче от поколения к поколению среди казачьей молодёжи.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43325" y="1043525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место занимала забота о памяти рода: хранились семейные документы, гербы, реликвии и боевые награды, символизирующие честь и традиции.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2329500" cy="3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рода и почитание предков у донских казаков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43325" y="2343749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Ежегодно проводились поминальные дни, посвящённые важным датам жизни предков, что способствовало поддержанию связи между поколениями.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743325" y="3577624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Преемственность семейных историй и традиций передавалась от старших к младшим, помогая сохранить казачью идентичность и духовные корни.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Преемственность и значение наследия донских казаков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донских казаков XVIII–XIX вв. сохраняет своё значение благодаря традициям, которые живут в фольклоре, семейных устоях и региональной идентичности, влияя на современное общество России.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2026-05-11T03:21:29Z</dcterms:created>
  <dcterms:modified xsi:type="dcterms:W3CDTF">2026-05-11T03:21:29Z</dcterms:modified>
</cp:coreProperties>
</file>