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жидкость давит на тело и почему оно тонет или плавает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жидкостей на погружённое тело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Жидкость давит на любой предмет внутри себя со всех сторон. С глубиной давление возрастает, поэтому снизу оно обычно больше, чем сверху. Именно эта разность создаёт выталкивающую силу вверх.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жидкость действует на погружённые тела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тело, тем сильнее на него давит вода. Разность давлений сверху и снизу и создаёт подъёмную силу.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034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физики; приближённая оценка для воды при обычных условиях.
</a:t>
            </a:r>
            <a:endParaRPr lang="en-US" sz="1034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кПа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на каждый метр глубины увеличивается давление воды.
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709" y="1143150"/>
            <a:ext cx="5394332" cy="526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Силы, действующие на погружённое тело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тяжести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направлена вниз и зависит от массы тела. Если эта сила больше выталкивающей, предмет будет опускаться и в итоге может утонуть.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равновесие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силы уравновешены, тело не поднимается и не опускается. Оно может плавать внутри жидкости или удерживаться на поверхности.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тело тонет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Тонут те тела, у которых сила тяжести превышает выталкивающую силу. В этом случае предмет продолжает двигаться вниз, пока не достигнет дна.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Выталкивающая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направлена вверх и возникает из-за разности давления воды на нижнюю и верхнюю части тела. Чем больше эта разность, тем сильнее подъём.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одинаковой жидкости увеличение объёма вытеснения всегда усиливает подъём тела.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линейная: чем больше вытеснено воды, тем больше архимедова сила.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закону Архимеда для воды при g = 9,8 м/с²; учебный пример.
</a:t>
            </a:r>
            <a:endParaRPr lang="en-US" sz="1163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зависит выталкивающая сила от объёма вытесненной воды
</a:t>
            </a:r>
            <a:endParaRPr lang="en-US" sz="31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Архимеда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Выталкивающая сила равна весу жидкости, которую тело вытесняет. Это главный закон, объясняющий, почему одни предметы держатся на воде, а другие тонут.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закона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Архимеда действует не только в воде, но и в масле, спирте и других жидкостях. Он универсален для всех жидких сред.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закон работает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плотность жидкости и чем больше объём вытеснения, тем сильнее выталкивание. Поэтому в более плотной жидкости плавать легче.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сила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Архимедову силу находят по формуле F = ρgV. Здесь ρ — плотность жидкости, g — ускорение свободного падения, V — объём вытесненной жидкости.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369890"/>
            <a:ext cx="5955300" cy="198801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справочные значения плотности веществ.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разных веществ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плотности помогает понять, почему одни тела плавают, а другие тонут.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средняя плотность тела меньше плотности жидкости, тело чаще плавает; если больше — тонет.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утонет тело или всплывёт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сравнении плотностей тела и жидкости, а также на поведении выталкивающей силы.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" y="2332550"/>
            <a:ext cx="419400" cy="37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3722074"/>
            <a:ext cx="419400" cy="37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5130239"/>
            <a:ext cx="419400" cy="3355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корабль не тонет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не решает всё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корабля сделан из металла, но внутри есть большие полости с воздухом. Поэтому средняя плотность судна оказывается меньше плотности воды.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объём вытеснения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корпус погружён в воду сильнее, чем кажется. Он вытесняет большой объём жидкости, и выталкивающая сила становится достаточно большой, чтобы удержать судно.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важнее массы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тяжёлый корабль может плавать, если его форма позволяет распределить массу и увеличить объём вытесненной воды. Именно поэтому размеры корпуса так важны.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тел и равновесие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24925" y="174932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уравновешиваются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1524925" y="209867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тело плавает, выталкивающая сила и сила тяжести становятся равными. Тогда предмет не уходит ко дну и не выскакивает из воды.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1524925" y="285065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Глубже — сильнее выталкивание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1524925" y="320000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тело опускается ниже, оно вытесняет больший объём жидкости. Из-за этого выталкивающая сила возрастает, пока не достигнет равновесия.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524925" y="395197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Самонастройка положения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1524925" y="430132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Поплавок, спасательный круг и некоторые игрушки сами выбирают удобное положение в воде. Они двигаются, пока силы не сравняются.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1524925" y="505330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1524925" y="540265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равновесие помогает удерживаться на поверхности без постоянного движения. Именно поэтому многие спасательные и плавательные устройства работают надёжно.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объёме тела разница определяется только плотностью жидкости.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плотнее жидкость, тем больше архимедова сила при том же объёме вытеснения.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F = ρgV для V = 1 л; условно: спирт, вода, солёная вода.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выталкивающей силы в разных жидкостях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кусочек льда в стакане держится у поверхности, хотя кажется тяжёлым. Его плотность меньше плотности воды, поэтому жидкость поддерживает его снизу и не даёт полностью уйти под воду.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Льдинка в стакане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озере или реке лёд образует сплошную корку, а под ней сохраняется вода. Это важно для рыб и других живых организмов, потому что верхний слой замерзает раньше и защищает глубину от сильного охлаждения.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в природе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погружается в воду лишь частично: заметная часть остаётся над поверхностью. Именно поэтому айсберг опасен для судов — под водой скрыта большая часть его объёма, и она гораздо больше видимой верхушки.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видна только часть льда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лёд остаётся на поверхности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измерение архимедовой силы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Измерение в воде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тело осторожно погружают в жидкость и снова считывают показание. Оно уменьшается, потому что вода частично поддерживает тело.
</a:t>
            </a:r>
            <a:endParaRPr lang="en-US" sz="1789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Поиск разности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веса в воздухе вычитают вес в воде. Полученная разность и есть выталкивающая сила, действующая со стороны жидкости.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Измерение в воздухе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подвешивают к динамометру и записывают его вес без воды. Это значение показывает силу тяжести, действующую на предмет.
</a:t>
            </a:r>
            <a:endParaRPr lang="en-US" sz="17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656932"/>
            <a:ext cx="5955300" cy="15501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опыт с динамометром; значения приведены в условном примере.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опытов с динамометром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показаний показывает, насколько уменьшается вес тела в воде.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тел разность между показаниями одинакова и равна выталкивающей силе, действующей со стороны воды.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больших глубинах давление становится заметно выше даже без движения воды.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почти линейный рост: с увеличением глубины возрастает вес столба жидкости над точкой.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p = p0 + ρgh для воды; p0 ≈ 101 кПа, ρ ≈ 1000 кг/м³, g ≈ 9,8 м/с².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растёт давление с глубиной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форма тела тоже важна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522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Лодка с широким корпусом вытесняет больше воды, чем узкий предмет той же массы. Поэтому у неё появляется большая выталкивающая сила и устойчивое положение на поверхности.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2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корпус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315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Иголка, гвоздь или тонкая проволока обычно тонут, потому что их форма не позволяет вытеснить достаточно воды. Даже при небольшой массе решающим становится малый объём.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315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предметы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108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специально подбирают форму судов, чтобы увеличить объём вытесненной воды и улучшить устойчивость. Так форма помогает использовать закон Архимеда в нужную сторону.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108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форма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состояние тела в воде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погружение влияет на вытеснение воды и на величину архимедовой силы.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закона Архимеда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7968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проектировании кораблей учитывают, сколько воды вытесняет корпус. От этого зависит осадка, устойчивость и безопасность плавания даже при большой массе судна.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642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Судостроение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382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Спасательный жилет увеличивает объём тела человека и помогает ему вытеснять больше воды. Благодаря этому возрастает выталкивающая сила, и держаться на поверхности становится легче.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056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Спасательные средства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5175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менять глубину, подводная лодка заполняет или освобождает балластные цистерны. Так она увеличивает или уменьшает среднюю плотность и может погружаться либо всплывать.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849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лодки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объяснении плавания тел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2700025" y="2062963"/>
            <a:ext cx="771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«Плавает только лёгкое»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неверно: решает не только масса, но и средняя плотность тела, его объём и форма. Тяжёлый корабль может плавать, если вытесняет достаточно воды.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2700025" y="3719863"/>
            <a:ext cx="771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«Давление одинаково везде»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разных глубинах давление не одинаково: чем глубже, тем оно больше. Именно разность давлений сверху и снизу создаёт выталкивающую силу, а не просто само наличие воды.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Жидкость давит на погружённое тело по-разному на разных глубинах, и из-за этой разности возникает выталкивающая сила. Она объясняет плавание лодок, льда и многих других предметов.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жидкостях и телах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2026-05-29T07:41:14Z</dcterms:created>
  <dcterms:modified xsi:type="dcterms:W3CDTF">2026-05-29T07:41:14Z</dcterms:modified>
</cp:coreProperties>
</file>