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царство Бактерии: удивительный микромир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древнейшие и повсеместные живые организмы, влияющие на нашу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о микромире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Левенгук впервые увидел бактерий, а в XIX веке Пастер и Кох раскрыли их роль в болезни и брожении, заложив основы микробиологии.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понимания бактерий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прокариоты, то есть не имеют настоящего ядра. Их клетки малы, но разнообразны по форме и структуре.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без ядра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формы помогают бактериям перемещаться и выживать в разных условиях — от воды до человеческого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окружающей среде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варьируются от 0,2 до 10 микрометров. Шаровидные, палочковидные или спиралевидные формы обеспечивают им адаптацию к среде.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формы бактерий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формы бактерий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 влияют на их функции и способы передвижения в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бактерии определяет её подвижность и способы распространения в разных средах.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бактериальной клетки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бактерию и состоит из особого белка — муреина, придающего ей прочность.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используют их для движения и ориентации в пространстве.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 ДНК — генетический материал бактерии без мембранного ядра.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где происходит синтез белков, необходимые для функций клетки.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поступление веществ внутрь и выход продуктов жизнедеятельности бактерии.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бактерий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делением клетки пополам, образуя две идентичные дочерние клетки. Это позволяет быстро увеличивать численность при благоприятных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оптимальной температуре и питании деление может происходить каждые 20 минут, благодаря чему бактерии быстро заселяют новые места и образуют колонии.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бактерий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широко распространены в почве, обеспечивая разложение органических веществ и почвенное плодородие.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содержат разнообразные бактерии, играющие роль в круговороте веществ и поддержании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населяют воздух, распространяясь с пылью и аэрозолями, влияя на атмосферные процессы.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живых организмов бактерии формируют микрофлору, участвуя в пищеварении, иммунитете и обмене веществ.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мест обитания бактерий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бактерий концентрируется в почве и воде, где создаются оптимальные условия для роста и размножения.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водная среда являются главными резервуарами бактериальной жизни, поддерживая экосистемы и биохимические процессы.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Учёные-микробиологи,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бактерий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например цианобактерии, способны фотосинтезировать или хемосинтезировать, превращая неорганические вещества в органические.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Автотрофы: самостоятельное получение энергии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готовыми органическими соединениями. Сапрофиты разлагают мертвое органическое вещество, паразиты живут за счёт других организмов.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использование готовых органических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52660"/>
            <a:ext cx="4335300" cy="15109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бактерий в экосистемах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бактерий выполняют важные экологические задачи, поддерживая круговорот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равновесие в природе, обеспечивая питание растений, разложение и регуляцию биологических процессов.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для организма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живут лактобактерии и бифидобактерии, которые помогают расщеплять пищу и улучшать пищеварение, защищая организм от вредных микробов.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баланс микрофлоры кишечника необходим для укрепления здоровья и предотвращения развития различных заболеваний.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способствуют синтезу витаминов группы B и К, необходимых для нормальной работы организма и поддержания иммунитета.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в промышленности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также применяются для производства биогаза и биопластиков, что способствует развитию экологически чистых технологий.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использования бактерий направлена на пищевую промышленность, что подчёркивает их важность в производстве продуктов питания.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биотехнологий,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бактерии и вызываемые ими заболевания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Стрептококки вызывают воспаление горла и кожные высыпания при скарлатине. Эти бактерии легко распространяются в воздухе и требуют своевременного лечения антибиотиками.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Стрептококки — причина ангины и скарлатины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Микобактерия туберкулёза поражает лёгкие, вызывая хроническое заболевание. Для диагностики и лечения необходим комплексный подход и долгосрочная терапия.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и роль микобактерии в болезни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Стафилококки могут вызывать нагноения ранок и другие серьёзные инфекции. Их устойчивость к лекарствам делает борьбу с ними сложной и требует медицинского контроля.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Стафилококки и гнойные инфекции организма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бактериальными инфекциями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оказывают влияние на бактерии, уничтожая или подавляя их рост, что помогает лечить инфекции и предотвращать их распространение.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гигиены и применение антисептиков уменьшают риск заражения и поддерживают здоровье окружающих.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стимулируют выработку иммунитета, защищая организм от определённых бактериальных болезней, таких как дифтерия и столбняк.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возникновение устойчивых бактериальных штаммов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использование антибиотиков приводит к появлению резистентных бактерий, которые не реагируют на стандартное лечение. Это усложняет терапию и повышает риск осложнений.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стимулирует учёных разрабатывать новые препараты и методы борьбы с инфекциями для сохранения эффективности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в генетике бактерий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изменения в ДНК бактерий приводят к новым чертам, включая приспособление к разным условиям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мутации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бактерий для медицины и промышленности с новыми полезными свойствами.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генной инженерии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Выявлены плазмиды — дополнительные ДНК-молекулы, которые несут полезные гены, например, устойчивость к лекарствам.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плазмид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генетическим материалом между бактериями ускоряет появление устойчивых штаммов и адаптацию к антибиотикам.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бактерий в сохранение окружающей среды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эффективно разлагают мёртвые растения и животные, обогащая почву питательными веществами, что способствует росту новых организмов и поддержанию экосистемы.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поддержание почвы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биоремедиации бактерии удаляют нефтяные загрязнения и токсичные вещества, восстанавливая экологическое равновесие загрязнённых территорий.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почв и вод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корням растений усваивать минеральные вещества, улучшая их рост и урожайность, что важно для сельского хозяйства.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растениями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биотехнологические достижения с бактериями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разработали бактерии, производящие важные препараты, например, инсулин, что облегчает лечение диабета и снижает стоимость медикаментов.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для производства лекарств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разработки бактерий с улучшенными способностями для медицинских и промышленных целей, включая биосинтез редких веществ и борьбу с загрязнением.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новых штаммов с расширенными функциями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для разложения опасных веществ способствует экологически безопасному производству и снижению загрязнения окружающей среды.
</a:t>
            </a:r>
            <a:endParaRPr lang="en-US" sz="1155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очистке промышленных отходов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бактерий с человеком и наукой: путь развития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процессов к применению в медицине и промышленности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бактерий для будущего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бактерий способствует улучшению здоровья людей и природы, развитию новых технологий, открывая перспективы для инноваций и экологического баланса в будущем.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2026-05-08T11:05:29Z</dcterms:created>
  <dcterms:modified xsi:type="dcterms:W3CDTF">2026-05-08T11:05:29Z</dcterms:modified>
</cp:coreProperties>
</file>