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продукты и питательные вещества: основы здоровья подростков
</a:t>
            </a:r>
            <a:endParaRPr lang="en-US" sz="3069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важность пищи и роли питательных веществ в организме подростков.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питания: от древних времен к современности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человека изменялось на протяжении веков, отражая технологический и социальный прогресс. Сегодня важно учитывать разнообразие и качественный состав пищи для баланса и здоровья.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продуктов и их значения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и бобовые — энергия и белок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предоставляют углеводы для энергии, а бобовые являются значимым источником растительных белков. Включение этих продуктов гарантирует поддержку энергии и развитие мышц.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— витамины и клетчатка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овощи и фрукты содержат витамины, минералы и клетчатку, важные для иммунитета и пищеварения. Их разнообразие делает рацион полезным и насыщенным.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 и молочные продукты — строительный материал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продукты обеспечивают организм полноценными белками, витаминами группы B и минералами, необходимыми для роста и восстановления тканей.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питательных веществ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включают белки, жиры и углеводы, которые обеспечивают организм энергией и строительными блоками.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выделяется отдельно, так как является средой всех обменных процессов и необходима для жизнедеятельности.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— витамины и минералы — регулируют обмен веществ и поддерживают здоровье на клеточном уровне.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питательных веществ выполняет уникальные функции, обеспечивая рост, энергию и регуляцию организма.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919" y="1175216"/>
            <a:ext cx="3510062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основных питательных веществ в организме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ролей белков, жиров, углеводов, витаминов, минералов и воды для здоровья.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питательные вещества необходимы для полноценного функционирования организма.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 питания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роль и источники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продукты — основные источники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рыба, яйца и молочные продукты содержат полный набор аминокислот, важных для строения мышц и выработки ферментов. Они легко усваиваются и повышают иммунитет.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белки и их значение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Бобовые и соевые продукты обеспечивают растительные белки, дополняя рацион, особенно при ограничении животных продуктов. Они также содержат клетчатку и витамины.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Жиры: виды и их функция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Насыщенные и ненасыщенные жиры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Насыщенные жиры чаще встречаются в животных продуктах, а ненасыщенные — в растительных маслах. Разумное потребление важно для здоровья сердца.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Омега-3 и омега-6 — полезные жиры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Омега-3 и Омега-6 поддерживают развитие мозга и сосудов. Их источники — рыба, орехи и некоторые растительные масла.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виды и роль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углеводы, такие как сахар и сладости, быстро повышают уровень энергии, но могут вызывать скачки сахара в крови.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углеводы содержатся в крупах и хлебе, обеспечивают длительное насыщение и стабильное снабжение клетки энергией.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Витамины: значение и последствия дефицита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Водорастворимые витамины и их роль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и C быстро расходуются и необходимы для обмена веществ и защиты от болезней. Их недостаток ведёт к слабости и снижению иммунитета.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Жирорастворимые витамины и их источники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A, D, E и K усваиваются с жирами и поддерживают зрение, кости, кожу и свертываемость крови. Дефицит проявляется различными заболеваниями.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Минералы: ключевые элементы здоровья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Кальций и фосфор укрепляют кости и зубы, важны для подросткового роста и нормальной работы мышц.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Железо необходимо для снабжения крови кислородом, а йод регулирует работу щитовидной железы, обеспечивая обмен веществ.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ключ к жизненным процессам подростка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роль воды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массы тела подростка и служит средой для всех жизненных процессов. Она участвует в терморегуляции, транспортировке веществ и удалении токсинов из организма.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потребность и влияние факторов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Среднесуточная норма потребления воды составляет около 1,5–2 литров, но зависит от уровня физической активности и климатических условий, влияя на общее состояние здоровья.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структура и функции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включает полость рта, желудок и кишечник. Полость рта отвечает за механическое измельчение и начало химического переваривания с помощью слюны.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использует кислоты и ферменты для расщепления пищи, а кишечник осуществляет всасывание питательных веществ. Пищеварительные железы выделяют необходимые ферменты и соки.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переваривания пищи
</a:t>
            </a:r>
            <a:endParaRPr lang="en-US" sz="2827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пищеварения в организме человека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диаграмма скорости усвоения питательных веществ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быстрый прилив энергии, белки используются медленнее для восстановления тканей, а жиры обеспечивают продолжительный запас энергии.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рацион сочетает разные группы для стабильного снабжения организма энергией и питательными веществами.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пищеварения,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Ферменты: ключевые помощники пищеварения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и их функции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 расщепляет крахмал, липаза — жиры, а протеаза — белки. Каждый фермент действует на определённый тип пищи, ускоряя её преобразование в организм.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активность ферментов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ферментов зависит от температуры тела и общего состояния здоровья. Болезни, например панкреатит, могут снижать эффективность пищеварения.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полноценного питания на подростковое развитие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58495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Сбалансированное питание обеспечивает рост, укрепляет иммунитет и способствует правильному развитию мозга. 2. Недостаток витаминов и микроэлементов приводит к усталости и повышенной восприимчивости к заболеваниям.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35900" y="3365800"/>
            <a:ext cx="421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Регулярные пищевые приёмы важны для поддержания энергии и концентрации в школе. 2. Нарушения питания могут замедлить рост и ухудшить учебные показатели, особенно в период активного созревания.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506" y="2681465"/>
            <a:ext cx="3947100" cy="207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7756" y="2681465"/>
            <a:ext cx="3947100" cy="207376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рациона: здоровое питание и вредные привычки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меню для подростка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цельнозернового хлеба с творогом и свежих фруктов. Обед включает овощной салат и отварную курицу, что обеспечивает организм важными витаминами и белками для роста.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37750" y="1475425"/>
            <a:ext cx="3615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в питании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737750" y="1958724"/>
            <a:ext cx="39471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потребление фастфуда и сладких газированных напитков приводит к избыточному весу и снижению концентрации в учебе. Это негативно сказывается на здоровье и общем состоянии подростка.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тенденции в питании подростков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высокообработанных продуктов и сахара растёт, тогда как количество овощей и фруктов в рационе снижается, что ведёт к нарушению пищевого баланса.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ожирения среди подростков вызывает обеспокоенность Всемирной организации здравоохранения и UNICEF, которые внедряют программы пропаганды здорового образа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пищевых нарушений и советы для школьников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Соблюдайте режим питания и отдавайте предпочтение свежим продуктам. 2. Ограничьте сладкие и жирные блюда, чтобы повысить общее самочувствие и избежать заболеваний.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Поддерживайте водный баланс, постоянно употребляя достаточное количество жидкости. 2. Важно, чтобы семья и школа помогали формировать правильные привычки и мотивировали к здоровому образу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— основа здоровья и успеха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продуктов и их усвоение обеспечивают развитие, энергию и хорошее самочувствие. Формирование полезных привычек важно для долгой и активной жизни подростка.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2026-05-09T00:46:40Z</dcterms:created>
  <dcterms:modified xsi:type="dcterms:W3CDTF">2026-05-09T00:46:40Z</dcterms:modified>
</cp:coreProperties>
</file>