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вводными словами, словосочетаниями и предложениями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2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вводные конструкции помогают точнее выражать мысль.
</a:t>
            </a:r>
            <a:endParaRPr lang="en-US" sz="2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вводные конструкции в 5 классе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 сочетания делают речь точнее: показывают уверенность, сомнение, чувства и источник сообщения. Если неверно выделить их запятыми, смысл предложения может измениться, а мысль — стать менее ясной.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вводные слова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не называют предмет, действие или признак. Они передают отношение говорящего: уверенность, сомнение, радость, порядок мыслей или источник сообщения.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убрать из предложения, и основная мысль сохранится. Например, в предложении «Наверное, завтра будет дождь» слово «наверное» можно опустить без потери смысла.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 вводным словам относятся: конечно, вероятно, к счастью, наверное, во-первых. Они помогают выразить не только факт, но и взгляд говорящего на него.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вводных словосочетаний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 нескольких слов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Вводное словосочетание включает два и более слова, но выполняет ту же функцию, что и вводное слово: выражает отношение говорящего к сообщению.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входят в основу предложения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Вводное словосочетание не связано с подлежащим и сказуемым как член предложения. Оно лишь добавляет дополнительный оттенок смысла.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оценку и мнение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помогают сказать, что говорящий уверен, сомневается, радуется или ссылается на источник информации: по моему мнению, по словам учителя.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Выделяются на письме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они обычно отделяются паузами, а в тексте чаще всего — запятыми. Это помогает читателю правильно понять интонацию и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вводные предложения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предложения содержат небольшую самостоятельную мысль, связанную с основным сообщением по смыслу. Они помогают точнее показать мнение, предположение или источник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могут звучать как отдельная мысль автора: «Я думаю, что он прав». Они не сообщают главный факт, а уточняют отношение к нему.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вводных предложений: «Как мне кажется, завтра будет тепло», «По-моему, задача не очень трудная». Они делают высказывание более точным и 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0562" y="1584025"/>
            <a:ext cx="3433477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вводных конструкций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значение, пример и роль вводной конструкции в 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звучит точнее, если понятно, что именно сообщает, оценивает или чувствует говорящий.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вводных конструкций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вводную конструкцию от члена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или сочетание по смыслу, вопросу и связи с основой предложения.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паузы при вводных конструкциях
</a:t>
            </a:r>
            <a:endParaRPr lang="en-US" sz="2859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оформляются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такие конструкции чаще всего отделяются запятыми. Например: «К счастью, урок закончился вовремя». Смысл остаётся тем же, но оттенок отношения становится яснее.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звучат в устной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вводные конструкции выделяются паузами и более спокойной интонацией. Слушатель сразу понимает, что говорящий добавляет своё отношение к сообщению.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75" y="141946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9031" y="1419463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662" y="3188388"/>
            <a:ext cx="200925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бывают у вводных слов
</a:t>
            </a:r>
            <a:endParaRPr lang="en-US" sz="3330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«конечно» и «безусловно» показывают, что говорящий почти не сомневается в сообщении и считает его надёжным.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«вероятно» и «кажется» выражают неуверенность. Они помогают осторожно сообщить мысль, не выдавая её за абсолютно точную.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«к счастью» и «к сожалению» передают эмоции говорящего. Они показывают, как он относится к описываемому событию.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сообщения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«по словам мамы» и «как сообщают» указывают, откуда получена информация. Это помогает не смешивать факт и пересказ.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«во-первых», «значит» и «словом» помогают строить рассуждение по порядку. Они делают речь более связной и 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чаще всего встречаются слова, передающие уверенность и сомнение, потому что они помогают показать мнение автора или героя.
</a:t>
            </a:r>
            <a:endParaRPr lang="en-US" sz="113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вводных конструкций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вводные слова встречаются чаще
</a:t>
            </a:r>
            <a:endParaRPr lang="en-US" sz="331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группы быстрее всего помогают понять отношение говорящего к сообщению.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 вводных словах и словосочетаниях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вводная конструкция стоит в начале предложения, после неё ставится запятая. Она сразу показывает отношение говорящего к сообщению: Наверное, мы опоздаем.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вводное слово или сочетание находится в середине предложения, оно выделяется с двух сторон запятыми. Так в речи появляется пауза, а смысл остаётся ясным.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вводная конструкция завершает предложение, запятая ставится перед ней. В этом положении она обычно добавляет оценку, уточнение или личное мнение: Это было интересно, по моему мнению.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нужна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 ставится, если слово входит в состав предложения и связано с другими словами по смыслу. Тогда оно отвечает на вопрос и выполняет обычную грамматическую роль.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наконец может означать «после долгого ожидания»: Наконец мы добрались до дома. В этом случае оно не выражает отношение говорящего.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значит тоже бывает не вводным: Это значит многое. Если конструкция связана с подлежащим или сказуемым, запятая не нужна, потому что это часть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слова, которые могут быть как вводными, так и обычными членами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зависит от контекста: одно и то же слово может требовать запятых или быть обычной частью предложения.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в книгах и в разговоре
</a:t>
            </a:r>
            <a:endParaRPr lang="en-US" sz="2932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книге: голос героя слышен точнее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вводные конструкции помогают показать настроение персонажа и отношение автора к событию. Слова вроде «кажется» или «без сомнения» делают мысль живой и помогают читателю услышать интонацию героя, а не только прочитать факты.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разговоре: мысль звучит мягче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беседе вводные слова делают высказывание вежливее и точнее. Фразы «честно говоря» и «по-моему» помогают аккуратно выразить мнение, не споря резко. Поэтому речь звучит естественно и понятнее собеседнику.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помогают связать смысл предложения с отношением говорящего и часто стоят там, где это удобнее для интонации.
</a:t>
            </a:r>
            <a:endParaRPr lang="en-US" sz="122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«Вводные слова и конструкции»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предложении стоят вводные конструкции
</a:t>
            </a:r>
            <a:endParaRPr lang="en-US" sz="281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вводные слова ставят в начале: так сразу слышно отношение говорящего. Середина и конец используются реже, но тоже важны для уточнения и оценки.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вводное слово с членом предложения. Особенно часто это происходит со словами «кажется», «наконец», «может быть», когда смысл зависит от контекста.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ставить лишнюю запятую там, где слово не вводное. Из-за этого предложение дробится неправильно и выглядит грамматически неверно.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пропускать запятую при вводном слове в начале, середине или конце предложения. Тогда пауза и смысл отношения говорящего не передаются на письме.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смешивать вводное слово и союз. Чтобы не ошибиться, нужно проверять связь слова с другими словами и определять его роль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является ли слово вводным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роль слова в предложении и выбрать нужный знак препинания.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6600" y="1507400"/>
            <a:ext cx="2232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запоминания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сообщения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«по словам» и «по-моему» указывают, откуда взята информация или чьё это мнение. Они помогают точнее передать источник сообщения в тексте.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 счастью» и «к сожалению» передают эмоциональную оценку события. Они показывают радость, сожаление или другое чувство автора и выделяются на письме.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«конечно» и «безусловно» показывают, что говорящий уверен в сообщении. Они помогают передать твёрдую позицию и обычно выделяются запятыми как вводные.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«возможно» и «кажется» выражают неуверенность или предположение. Они подсказывают, что говорящий не утверждает что-то точно, а лишь предполагает.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«итак» и «во-первых» помогают строить рассуждение по порядку. С их помощью легко показать переход к новой мысли или перечисление пунктов.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разбора на уроке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пришёл вовремя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начать с короткого предложения: «К счастью, поезд не опоздал». Здесь слово «к счастью» показывает радость говорящего и выделяется запятой. После него основная мысль остаётся прежней, но отношение к событию становится яснее.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героя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«По-моему, задача была интересной» вводная конструкция передаёт личную оценку. Она не называет предмет и не отвечает на вопрос, зато помогает понять, что это именно мнение говорящего, а не точный факт.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 в тексте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«Он, кажется, уже ушёл» показывает неуверенность и предположение. Слово «кажется» выделяется запятыми, потому что его можно убрать без потери основной мысли, и предложение всё равно будет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вводных конструкциях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слова, словосочетания и предложения помогают выразить мнение, чувство и источник сообщения. Их легко узнать по смыслу, интонации и запятым, а грамотное выделение делает речь точной и понятной.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2026-05-22T18:57:09Z</dcterms:created>
  <dcterms:modified xsi:type="dcterms:W3CDTF">2026-05-22T18:57:09Z</dcterms:modified>
</cp:coreProperties>
</file>