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300" y="164168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значения арифметического выражения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948775" y="12049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425500" y="2865674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Арифметические выражения вычисляются по строгим правилам: сначала скобки, затем умножение и деление, потом сложение и вычитание.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порядок действий важен в информатике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числа могут давать разные результаты, если по-разному расставить скобки или изменить порядок действий. В программах и калькуляторах это нужно, чтобы одна и та же формула считалась всегда одинаково.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вычисления выражений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задают однозначный результат. Если в выражении есть несколько скобок и разных операций, нужно следовать приоритетам и направлению выполнения.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 операций и правило «слева направо» гарантируют, что одно выражение имеет только одно правильное значение.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приоритета операций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88" y="1512375"/>
            <a:ext cx="231525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4763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6225" y="1512375"/>
            <a:ext cx="231525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41715"/>
            <a:ext cx="257400" cy="2059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арифметическое выражение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выражение входят числа разных видов: натуральные, десятичные или дробные. В школьных задачах чаще встречаются натуральные числа и простые дроби, которые удобно подставлять и сравнивать.
</a:t>
            </a:r>
            <a:endParaRPr lang="en-US" sz="1077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Указываются операции: сложение «+», вычитание «−», умножение «×», деление «÷». Именно знаки показывают, что нужно сделать с числами, и задают ход вычислений шаг за шагом.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выделяют часть записи, которая считается в первую очередь. Они меняют смысл выражения, поэтому запись с одинаковыми числами может дать разные результаты при разном расположении скобок.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для пошагового расчёта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компоненты образуют выражение, которое можно вычислить по правилам приоритета. Например, 15−(6+3): сначала считаются значения в скобках, затем выполняется вычитание.
</a:t>
            </a:r>
            <a:endParaRPr lang="en-US" sz="104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значения выражения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 пропустить операции и правильно учесть скобки.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меняют смысл выражения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записи — два разных шага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выражениях 12−4+2 и 12−(4+2) используются одни и те же числа и знаки, но результат получается разным: 10 и 6. Скобки показывают, что сначала нужно посчитать отдельную часть записи.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результаты различаются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скобок нет, вычитание и сложение выполняются по правилам слева направо. А в выражении с скобками сначала считается 4+2, и именно это промежуточное значение влияет на дальнейшее вычисление.
</a:t>
            </a:r>
            <a:endParaRPr lang="en-US" sz="119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умножения и сложения по правилам приоритета операций, 2026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скобки влияют на результат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скобки «подхватывают» другой фрагмент выражения, приоритет операций меняется. Поэтому одно и то же множество чисел может привести к совсем иному итогу.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без скобок раньше считается умножение, а со скобками сначала вычисляется заданная часть. Итог может стать в разы больше или остаться тем же.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 деление выполняются раньше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24÷6+5 сначала вычисляют деление: 24÷6=4. Затем результат складывают с 5, поэтому получается 9 — так работает приоритет операций.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30−12÷3 сначала выполняют деление 12÷3=4. После этого выполняют вычитание: 30−4=26. Деление «обгоняет» вычитание из-за своего приоритета.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стоят операции одного уровня, например «÷» и «×» или «+» и «−», их выполняют слева направо. Это правило делает порядок вычислений однозначным и понятным.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выполняются после других действий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обрабатываются скобки, затем умножение и деление. Только после этого остаются операции сложения и вычитания, которые выполняются по порядку в записи.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выражении 18−7+4 сначала считают 18−7=11. Затем получившееся число прибавляют: 11+4=15, потому что «+» выполняется после вычисления «−».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сложение и вычитание стоят рядом, важно правило «слева направо». Оно предотвращает ошибку, когда кажется, что можно поменять порядок без последствий.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 такое же правило используют в вычислениях на компьютере и в текстовых редакторах с формулами. Формат записи определяет порядок операций, поэтому результат получается одинаковым у всех.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вычисление на одном примере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18−(3+2)×4 сначала вычисляем то, что в скобках: 3+2=5. Это число станет основой для следующего действия.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умножение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выполняем умножение: 5×4=20. Умножение идёт раньше вычитания, поэтому именно оно определяет промежуточный результат.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вычитание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считаем остаток: 18−20=−2. Такой разбор помогает не потерять знак «минус» и понять связь промежуточных чисел с итогом.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905590"/>
            <a:ext cx="8784000" cy="22476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вычислении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связаны с тем, что правило приоритета действий нарушают или считают выражение слева направо неправильно. Ниже — типичные случаи и верные ответы.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всегда ошибка появляется, когда не соблюдают приоритет умножения/деления над сложением/вычитанием или забывают правило «слева направо» на одном уровне действий.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разборы порядка действий (типовые ошибки).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обратным действием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убедиться, что вычисления верны, можно выполнить обратное действие. Например, если сумма 17, вычтите одно слагаемое и проверьте, что получите второе. Это помогает заметить пропущенный знак или неверный шаг.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Аналогично проверяют произведение: если 6×4=24, то можно разделить 24 на 6 или на 4 и получить исходные множители. Сверка обратными действиями снижает риск ошибки в длинных выражениях и при делении.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обучения порядку действий, значения рассчитаны по правилам приоритета.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результатов похожих выражений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числа и знаки одни и те же, результат отличается: в первом случае сначала выполняют умножение, во втором — сначала вычитание в скобках.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наглядно показывает роль скобок: они задают, что считать раньше, поэтому итог может стать в несколько раз больше или меньше.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36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получается значение, которое соответствует вычислению по шагам от внутренних скобок к внешним.
</a:t>
            </a:r>
            <a:endParaRPr lang="en-US" sz="2236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скобок несколько, вычисления начинаются с самых внутренних. Так запись разбивается на короткие фрагменты, а вероятность ошибки заметно снижается при длинных выражениях.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темы порядка действий (внутренние скобки выполняются первыми).
</a:t>
            </a:r>
            <a:endParaRPr lang="en-US" sz="77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последовательности вычислений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самопроверки: фиксируйте промежуточные результаты и контролируйте скобки и знаки.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763" y="1922425"/>
            <a:ext cx="166275" cy="22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9000" y="1925425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7950" y="1946995"/>
            <a:ext cx="215700" cy="1725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в текстовых задачах и информатике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673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Составьте выражение по 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текстовой задаче сначала находят «одну порцию» — количество в одном наборе. Затем выполняют общее действие, объединяя наборы, и добавляют то, что не входит в повтор.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35627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Перенесите формулу в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информатике такие выражения встречаются в формулах таблиц, карточках расчёта и в простых программах. Приоритет действий и скобки здесь так же важны, как и в тетради.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452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порядок шагов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записи много частей, можно вычислять по шагам: что в скобках, что затем умножается и делится, и только потом складывается и вычитается. Это помогает не потерять знак.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действий, которые помогают считать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действий позволяют удобнее группировать числа и упрощать вычисления. Однако сам порядок действий по правилам приоритета (и скобок) сохраняется.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уменьшают число действий и помогают упростить запись, но не отменяют приоритет: сначала работают скобки, затем ×/÷, потом +/−.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свойств арифметических действий (школьный курс).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 типам элементов в учебных примерах (значения условные для визуализации темы).
</a:t>
            </a:r>
            <a:endParaRPr lang="en-US" sz="70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действия встречаются в учебных выражениях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упражнениях чаще всего встречаются сложение и умножение. Скобки при этом выделяются отдельно: они не заменяют действие, а меняют порядок вычислений.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«скобки» важны даже без знака операции: они управляют очередностью шагов и потому напрямую влияют на ответ.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алгоритм для любой записи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находите все скобки. Если их несколько, начинайте с самых внутренних: вычисляйте, что там записано, и заменяйте это одним числом, чтобы выражение стало короче.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выполняйте умножение и деление. Действия одного уровня считайте слева направо, не перескакивая через операции, даже если они «кажутся похожими» по смыслу.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переходите к сложению и вычитанию. Тоже используйте правило слева направо, потому что именно оно задаёт порядок вычислений, когда рядом стоят действия одного уровня.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сравните ответ с прикидкой: он должен быть разумным по размеру для исходных чисел. Такой контроль особенно полезен, если результат получается отрицательным или близким к нулю.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вычисления — это порядок шагов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арифметического выражения определяется строгим порядком действий: скобки дают первый шаг, затем идут умножение и деление, после них — сложение и вычитание; на одном уровне считают слева направо. Это делает результаты однозначными и проверяемыми.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2026-05-13T16:40:20Z</dcterms:created>
  <dcterms:modified xsi:type="dcterms:W3CDTF">2026-05-13T16:40:20Z</dcterms:modified>
</cp:coreProperties>
</file>