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без присмотра: тема детства в русской и зарубежной литературе XIX — начала XX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на улице: свобода, страх, игра и первые уроки взросления.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детство стало важной темой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писатели все чаще видят в детстве не «подготовку», а особый, неповторимый возраст. Самостоятельная прогулка помогает показать, как ребенок открывает мир, ошибается, боится и впервые принимает решение 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 на мир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замечает то, что взрослые пропускают: запах мокрой травы, шум улицы, блеск окна, движение прохожих. Из таких деталей складывается живой и точный образ мира.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переживает события сильнее и острее, чем взрослый персонаж. Даже короткая встреча, случайный разговор или дорога домой могут стать для него большим событием.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детский взгляд писатели показывают и красоту, и несправедливость жизни. Так особенно ясно видно, насколько хрупка свобода ребенка и как легко ее нарушить.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детской свободы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сад и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ребенок играет, наблюдает за людьми и пробует действовать самостоятельно. Эти места кажутся знакомыми, но в них легко встретить неожиданность или опасность.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парк и усадьба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выходит дальше привычного дома, пространство становится испытанием. Дорога и открытое место показывают, как быстро детская свобода превращается в опыт и ответственность.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самостоятельная прогулка меняет героя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героя от выхода из дома к внутреннему взрослению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литература: точное изображение детских чувств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писателей ребенок показан прежде всего как живой и сложный человек. Его страх, доверие, стыд или жалость не уменьшаются, а становятся главным содержанием эпизода.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особенно внимательно передает движение мысли и памяти героя. В его текстах детское переживание выглядит естественно, без украшений и лишнего пафоса.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показывает, как короткая сцена может ранить или смутить ребенка. Важны пауза, недосказанность и чувство незащищенности перед большим миром.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М. Достоевского и В. М. Гаршина детство часто связано с бедностью и одиночеством. Поэтому самостоятельность героя звучит как внутреннее взросление, а не как приключение.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естественность и наблюдательность ребенка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«Кавказском пленнике» особенно важны страх, жалость и внимание к чужой боли. Толстой показывает, что ребенок умеет не только бояться, но и сочувствовать.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«Детстве» Николенька Иртеньев видит мир через собственные впечатления и воспоминания. Читатель чувствует, как дом, люди и привычные вещи меняются вместе с его настроением.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Толстого ребенок тонко чувствует красоту, ложь и несправедливость. Его наблюдательность делает мир ярче и честнее, чем он кажется взрослым.
</a:t>
            </a:r>
            <a:endParaRPr lang="en-US" sz="11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короткие эпизоды и чувство незащищенности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ребенок часто оказывается в неловкой или тревожной ситуации, где никто не объясняет, как поступить правильно. От этого обычный эпизод становится особенно напряженным.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Писателю важны паузы, недосказанность и тихие детали. Именно они передают растерянность героя и чувство, что большой мир слишком сложен для ребенка.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случай у Чехова надолго остается в памяти. Он показывает, как сильные чувства могут возникнуть не из приключения, а из короткой встречи или случайного разговора.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Гаршин: бедность, одиночество, сострадание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на пустой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сумерках маленькая фигура кажется особенно уязвимой. Пустая улица, холодный ветер и редкие огни усиливают чувство одиночества, а читатель яснее понимает, как ребенку нужна защита и человеческое тепло.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нет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стоит у окна и смотрит на город, где взрослые заняты своими делами. В этом молчаливом ожидании слышатся бедность, усталость и надежда на добрый отклик.
</a:t>
            </a:r>
            <a:endParaRPr lang="en-US" sz="111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главный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и Гаршина детские переживания часто связаны с чужой болью и равнодушием окружающих. Через такие сцены писатели напоминают, что внимание к слабому — важнейшая человеческая обязанность.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образа ребенка у русских и зарубежных авторов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самостоятельная прогулка раскрывает героя в разных литературных традициях.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авторы чаще сосредоточены на внутреннем мире ребенка, а зарубежные — на улице, дороге и испытании характера.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зарубежная проза XIX —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прогулкой без присмотра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детской прогулке особенно ярко раскрывают момент, когда привычный мир становится шире и сложнее.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прогулка связана со свободой и уязвимостью: ребенок одновременно открывает мир и учится осторожности.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произведениям русской и зарубежной прозы XIX — начала XX века, рассмотренным в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литература: ребенок на улице, дороге и в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Ч. Диккенса городская улица становится первым серьезным пространством детской самостоятельности: здесь ребенок встречает бедность, шум, опасность и равнодушие взрослых.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Р. Л. Стивенсона и Р. Киплинга путь превращается в испытание характера: герой должен быть наблюдательным, смелым и готовым к неожиданностям.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Дж. М. Барри детство получает более свободный и фантастический образ: полет, игра и приключение показывают мечту о независимости от взрослых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городских пространства у Диккенса особенно часто становятся местом детских испытаний.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Чарльза Диккенса, включая «Оливера Твиста» и другие романы о детстве.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приют, бедный квартал и тесная комната показывают, как рано ребенок сталкивается с нуждой и несправедливостью.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Редьярд Киплинг: движение, риск и самостоятельность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Киплинга ребенок редко остается в безопасной неподвижности: он идет, едет, ищет путь и должен быстро ориентироваться в незнакомом мире.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или путь у Киплинга — это не просто движение, а проверка смелости, дисциплины и умения жить среди разных сил и культур.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джунглей» показывает, что свобода требует правил: важно помнить опыт, замечать знаки опасности и понимать, когда нужно действовать осторожно.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Барри: игра, полет и мечта о свободе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полет над крышами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Питера Пэна небо становится продолжением детской игры. Полет дарит ощущение легкости, а темнота вокруг только подчеркивает смелость и свободу героев, которые не хотят взрослеть.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где можно не слушаться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Потерянные мальчики живут так, будто правила взрослых не существуют. Их приключение похоже на бесконечную игру, в которой фантазия сильнее страха, а независимость кажется самым желанным чудом.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меняется взгляд на детство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прозе XIX — начала XX века от защищенного мира дома ребенок постепенно переходит к самостоятельному опыту.
</a:t>
            </a:r>
            <a:endParaRPr lang="en-US" sz="9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в русской и зарубежной прозе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выводит ребенка из привычного пространства и заставляет его смотреть на людей и события внимательнее. Именно на дороге чаще всего начинается первый самостоятельный выбор.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делает детство свободным и живым, но в литературе она нередко соседствует с риском, особенно если герой остается без присмотра и должен сам оценивать ситуацию.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замечает детали, которые взрослые пропускают: жесты, интонации, тени, шум улицы. Через это авторы показывают остроту детского восприятия.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 особенно уязвим, потому что еще не умеет защитить себя от жестокости и равнодушия. Этот мотив усиливает сочувствие читателя к ребенку.
</a:t>
            </a:r>
            <a:endParaRPr lang="en-US" sz="8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испытывают литературные герои-дети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разных авторов детские чувства обычно показаны через короткие эпизоды и яркие детали поведения.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любопытство и тревога: именно они сильнее всего двигают детский сюжет.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сравнительное обобщение по произведениям Л. Н. Толстого, А. П. Чехова, Ч. Диккенса и Р. Киплинга.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приемы, которые создают образ ребенка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писатели передают детское восприятие, уязвимость и внутренние переживания героя.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деталей, внутреннего переживания и контраста делает образ ребенка убедительным и эмоционально близким читателю.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в произведениях русской и зарубежной прозы XIX — начала XX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детство как свобода, испытание и память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 присмотра в литературе XIX — начала XX века показывает, как ребенок одновременно радуется свободе и впервые сталкивается с трудностями большого мира.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2026-05-22T20:41:13Z</dcterms:created>
  <dcterms:modified xsi:type="dcterms:W3CDTF">2026-05-22T20:41:13Z</dcterms:modified>
</cp:coreProperties>
</file>