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 общий дом: узнаем, как она устроена.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живём на планете Земля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шарообразная планета с водой, сушей и жизнью. Ей около 4,54 миллиарда лет. Здесь есть океаны, горы, леса и города, поэтому она подходит людям, животным и растениям лучше многих других миров.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удивительный дом во Вселенной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 Солнечной системе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находится между Венерой и Марсом. Это удобное место в Солнечной системе: здесь не слишком жарко и не слишком холодно, поэтому может существовать жизнь.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Солнцем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полный оборот вокруг Солнца Земля делает примерно за 365 дней и 6 часов. Именно поэтому у нас есть годы, а раз в четыре года появляется високосный день.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вокруг Солнца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своей оси за 24 часа. Из-за этого одна её сторона освещена Солнцем, а другая находится в тени, и наступают день и ночь.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вокруг оси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помогает сменяться сезонам. Когда одна часть Земли получает больше солнечного света, там становится теплее, а в другой в это время холоднее.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посмотреть на Землю из космоса, она кажется сине-белой. Синий цвет дают океаны и моря, а белый — облака и ледяные области. Такое зрелище сразу напоминает, что воды на планете очень много.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Сине-белый шар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71% поверхности Земли покрыто водой, а суша занимает примерно 29%. Поэтому моря и океаны выглядят главным украшением планеты. На их фоне материки кажутся большими островами жизни.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воды и суши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увидеть облака, материки и погоду сразу на огромных пространствах. На таких снимках можно заметить, где над Землёй проходят дожди, а где сияет ясное небо.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со спутников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из космоса: цвет, вода и облака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— это большие участки суши. На них стоят города, растут леса, лежат пустыни и живут люди, животные и растения. В школьных учебниках чаще говорят о шести материках.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суше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материках живут люди и множество животных, а ещё растут леса, луга и поля. Суша даёт место для домов, дорог, ферм и заповедников, где природе можно спокойно жить.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пять океанов. Самые большие из них — Тихий и Атлантический. Они занимают огромные пространства и соединяют между собой разные уголки планеты.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их считают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материков называют семь. Это зависит от того, как объединяют или разделяют большие части суши. Главное — помнить, что материки составляют твёрдую часть нашей планеты.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вокруг нас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атмосфера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Земли находится атмосфера — огромный слой воздуха. Он не виден, но постоянно окружает планету и делает жизнь возможной, словно невидимое одеяло.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для дыхания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есть кислород, которым дышат люди и животные. Без него ни человек, ни птица, ни рыбка в аквариуме не смогли бы жить долго и спокойно.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защита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помогает сохранять тепло и защищает Землю от части вредных космических частиц. Она словно надёжный щит, который стоит на страже планеты день и ночь.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 важен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кислорода, в воздухе есть азот и другие газы. Если бы воздуха не было, на Земле не могли бы существовать ни растения, ни животные, ни люди.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главный помощник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поверхности морей, рек и озёр вода нагревается солнцем и превращается в водяной пар. Он поднимается вверх, будто отправляется в невидимое путешествие.
</a:t>
            </a:r>
            <a:endParaRPr lang="en-US" sz="1625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небе пар охлаждается и собирается в маленькие капли. Так появляются облака, которые мы видим почти каждый день.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капель становится много, из облаков выпадает дождь или снег. Вода возвращается на землю и снова помогает природе.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океан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течёт по ручьям и рекам, часть впитывается в почву и помогает растениям. Потом вода снова попадает в моря и океаны, и круговорот начинается заново.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быстро: утром может светить солнце, днём пойти дождь, а вечером подуть ветер. Поэтому за окном всегда есть небольшой сюрприз.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сегодня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обычная погода местности за много лет. Он показывает, какая погода чаще бывает в этом месте: жаркая, холодная или умеренная.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жаркие, холодные и умеренные районы. Из-за этого где-то люди надевают шапки почти круглый год, а где-то чаще носят лёгкую одежду.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районы Земли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 одежду людей, на дома, на растения и животных. Поэтому в разных местах Земли природа и жизнь выглядят по-разному.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жизнь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есть высокие горы и широкие равнины. Горы словно поднимаются к небу, а равнины кажутся просторными коврами суши. Благодаря такому рельефу природа в разных местах выглядит совсем по-разному.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равнины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начинают свой путь в горах, лесах или из родников и несут воду к морям и океанам. Среди самых известных рек — Амазонка, Нил и Волга. Они помогают природе жить и развиваться.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несущие воду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 и пустыни тоже входят в удивительный пейзаж Земли. В лесах живут звери и птицы, на лугах качаются травы, а пустыни напоминают, что природа умеет быть очень разной.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 и пустыни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равнины, реки и леса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живую природу сильной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воздух, дают тень и становятся домом для множества зверей, птиц и насекомых. Без лесов природе было бы гораздо труднее дышать и жить.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Насекомые-работники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бабочки и другие насекомые переносят пыльцу с цветка на цветок. Так растения могут образовывать семена и плоды, а сад и лес продолжают жить.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звери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разносят семена, а звери помогают поддерживать природное равновесие. У каждого животного есть своё важное дело, даже если оно маленькое и очень скромное.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пищу, кислород и укрытие многим живым существам. Они похожи на зелёных помощников Земли, которые работают тихо, но очень старательно.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 планете Земля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расселились по всем материкам, кроме Антарктиды, где постоянно работают лишь учёные и исследователи. Мы строим дома, города и дороги и учимся жить рядом с природой.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почти везде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 Земле живут уже более восьми миллиардов человек. Это значит, что на нашей планете очень много семей, традиций, языков и профессий.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 много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выращивают хлеб, овощи и фрукты, работают на фабриках и фермах, ездят на транспорте и учатся в школах. Каждый день они делают жизнь на Земле удобнее.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 учёба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больших городах люди зависят от воды, воздуха, почвы и растений. Поэтому важно помнить: забота о природе помогает заботиться и о самих людях.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природой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начинает таять, а на деревьях появляются первые почки. Воздух становится мягче, и всё вокруг будто просыпается после долгого сна. Даже лужи словно улыбаются солнцу.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будит природу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дни длинные, а трава, листья и поля становятся особенно зелёными. Солнце греет сильнее, поэтому можно купаться, играть на улице и наблюдать, как быстро растут растения.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дарит зелень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 и опадают, а зимой землю укрывает снег. В разных полушариях Земли времена года идут по-разному, потому что наша планета наклонена при движении вокруг Солнца.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 приходят по очереди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Времена года на Земле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путешествует по Земле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круговорот воды в природе: она поднимается в воздух, собирается в облака, выпадает осадками и снова возвращается в водоёмы.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481" y="2436975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Земля подходит для жизни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получает достаточно света и тепла, но не перегревается, как раскалённая сковородка. Поэтому на ней могут жить растения, животные и люди.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расстояние от Солнца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Воздушная оболочка Земли содержит кислород для дыхания и помогает удерживать тепло. Она также защищает планету от части опасных космических частиц.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Атмосфера-защитница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нашей планете есть моря, реки и озёра с водой в жидком виде. Она нужна для питья, роста растений и жизни многих живых существ каждый день.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можно строить дома, расти деревьям и жить множеству животных. Твёрдая поверхность делает Землю удобным местом для жизни и путешествий.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поверхность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учёные о Земле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Географы изучают материки, моря, горы и реки, а ещё составляют карты. Они помогают понять, как устроена поверхность Земли и почему разные места так не похожи друг на друга.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 наблюдают за растениями, животными и другими живыми существами. Их работа показывает, как виды связаны между собой и почему каждому из них нужна забота.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следят за облаками, ветром, дождём и снегом. По их наблюдениям люди узнают, какой будет погода, и могут заранее подготовиться к её сюрпризам.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и приборы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используют карты, специальные приборы и спутники, чтобы получать точные сведения о планете. Так они замечают изменения в природе быстрее и надёжнее.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 пролетает над Землёй и фотографирует облака, океаны и материки. Снимки помогают увидеть огромную планету целиком, будто кто-то положил её на ладонь. Это очень полезно для наблюдений и карт.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из космоса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передают сведения о штормах, засухах, пожарах и таянии льда. Благодаря им люди могут заранее заметить опасные изменения и лучше подготовиться. Иногда космос подсказывает важные новости раньше, чем окно.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Следим за погодой и бедствиями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снимки помогают сравнивать леса, льды и берега в разные годы. Так учёные видят, где природа меняется быстрее всего. Это особенно важно, когда нужно защищать Землю и её богатства.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Заметить перемены вовремя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помощники Земли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наш общий дом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воду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кран, когда чистишь зубы, и не трать воду зря. Каждая капля важна для людей, растений и животных, поэтому бережливость помогает всей планете.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Сажаем и не ломаем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делает воздух чище, а прогулки в парке — приятнее. Не ломай ветки и не рви лишний раз растения: им тоже нужна забота.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Сортируем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пластик и стекло лучше складывать отдельно, если это возможно. Тогда мусора становится меньше, а вещи могут получить вторую жизнь.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Берегём электричество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 свет и приборы, если они не нужны. Так мы сохраняем ресурсы и уменьшаем лишний дым, который появляется при выработке энергии.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жителей особенно хорошо видно в больших городах и маленьких сёлах. Земле важно хватить воды, воздуха и природы для всех.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оценка численности населения мира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миллиардов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на Земле, и это показывает, насколько наша планета заселена.
</a:t>
            </a:r>
            <a:endParaRPr lang="en-US" sz="39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строят дома, животные ищут норы и гнёзда, а растения тянутся к солнцу — и всё это происходит на одной планете. Земля умеет быть щедрой, если мы не мешаем ей отдыхать и восстанавливаться.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дом для разных жителей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чистой воды не смогут жить ни люди, ни звери, ни деревья. Лес тоже очень важен: он даёт тень, дом многим животным и свежий воздух. Поэтому природу нужно беречь, как любимую книгу.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леса нужны всем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мусорить, не ломать ветки, бережно относиться к животным и растениям — это простые, но очень важные поступки. Из таких привычек и складывается дружба человека с природой.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имеют значение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дом для всех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удивительный общий дом, где есть вода, воздух, суша и жизнь. Если каждый человек будет беречь природу каждый день, нашей планете хватит сил для будущих поколений.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планете Земля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2026-05-25T20:45:01Z</dcterms:created>
  <dcterms:modified xsi:type="dcterms:W3CDTF">2026-05-25T20:45:01Z</dcterms:modified>
</cp:coreProperties>
</file>