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темы: лист и его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важный орган растения для фотосинтеза, газообмена и адаптации.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важны листья?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листьев помогает узнать, как растения приспосабливаются к разным условиям. Их форма и строение связаны с жизненными функциями и историей развития растительного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занимается фотосинтезом, превращая солнечный свет в энергию, которая нужна растению для роста и развития, обеспечивая при этом питательные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маленькие отверстия — устьица — листья обмениваются газами с окружающей средой и испаряют воду, что важно для дыхания и поддержания температуры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маленькие отверстия — устьица — листья обмениваются газами с окружающей средой и испаряют воду, что важно для дыхания и поддержания температуры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внешнего строения листа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— ловушкa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широкая часть листа, которая улавливает солнечный свет для фотосинтеза. Ее форма и размер варьируются в зависимости от вида растения и условий роста.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— связь с побегом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 с побегом, обеспечивая транспорт воды и питательных веществ. Он также поддерживает листовую пластинку в нужном положении.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— защита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пластинки у основания листа, выполняющие защитную роль, особенно на ранних стадиях развития листа и почек.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простой лист отличается от сложного?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лист состоит из одной цельной листовой пластинки, присоединённой к стеблю одним черешком, как у дуба.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лист разделён на несколько отдельных листочков, расположенных на общем черешке, что видно на примере рябины.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помогает быстро определить вид растения и понять его адаптационные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листовых пластинок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листьев отражает приспособления растений к разным средам. Вот основные формы и примеры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для 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листа тесно связана с условиями обитания и помогает растению эффективно использовать ресурсы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жилкования листа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жилкования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типы жилкования: перистое с боковыми жилками, пальчатое с жилками, исходящими из одной точки, параллельное и дуговидное. Они варьируются у разных групп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жилкования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доставляют воду и питательные вещества, а их расположение используется для классификации растений и понимания их адаптаций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строение листа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 устьицами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листа защищает клетки и регулирует обмен газами через устьица, которые открываются и закрываются, позволяя растению дышать и сохранять воду.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 — фотосинтезирующая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 состоит из столбчатой и губчатой ткани, насыщенных хлорофиллом, где происходит основная часть фотосинтеза и газообмена.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 в жилках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содержат сосуды для перемещения воды и питательных веществ, поддерживают лист и объединяют все его функции в единую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Устьица: положение и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расположены чаще на нижней стороне листа у двудольных растений, что помогает уменьшить испарение воды в жарких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растений устьица присутствуют с обеих сторон листа, обеспечивая более интенсивный газообмен.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растения поглощают углекислый газ, необходимый для фотосинтеза, и выпускают кислород.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количество устьиц регулируют скорость испарения воды, помогая растению сохранять влагу при дефиците.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листьях: ключевые процессы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листа, особенно в хлоропластах, происходит преобразование солнечного света, углекислого газа и воды в глюкозу — энергию для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выделяется кислород, который важен для дыхания животных и поддержания жизни на планете.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листьев к среде обитания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лесных растений отличаются высокой теневыносливостью, часто имеют крупную пластинку для максимального поглощения рассеянного света под пологом леса.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суккулентов имеют плотную структуру и покрыты восковым налётом, что существенно уменьшает потерю воды в условиях сухого климата и помогает сохранять влагу.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обладают тонкими, широкими листьями с воздушными полостями, которые обеспечивают плавучесть и эффективный газообмен под 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Листья-хищники: необычные примеры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ловчих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как росянка, развили липкие железы на листьях для улавливания мелких насекомых, что помогает им добывать дополнительные питательные вещества.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обладает особыми листьями с быстрым захлопыванием, которые ловят насекомых при прикосновении, обеспечивая растение азотом в бедных почвах.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 приспособлений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листья позволяют растениям выживать в условиях бедных на питательные вещества почв, компенсируя нехватку необходимых веществ за счёт поимки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испарение воды через листья у разных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зависит от структуры листа и условий среды, адаптируя растения к их среде обитания, что отражено в разнице показателей у различных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транспирация у комнатных растений и злаков связана с их быстрым ростом, тогда как низкая у суккулентов и хвойных помогает экономить воду.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изменение окраски листьев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осенний период хлорофилл начинает разрушаться, из-за чего зелёный цвет листа исчезает, и становятся заметными жёлтые и оранжевые пигменты каротиноиды.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появляются красные антоцианы, которые защищают растение от избыточного света и помогают подготовиться к зимнему покою, обеспечивая сохранность листьев.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появляются красные антоцианы, которые защищают растение от избыточного света и помогают подготовиться к зимнему покою, обеспечивая сохранность листьев.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листопада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помогает растениям избегать потерь влаги и механических повреждений под снегом в холодный сезон. Опавшие листья покрывают почву, создавая защитный слой.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 почвы и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Разлагающиеся листья обогащают почву питательными веществами, обеспечивая круговорот питания и способствуя благополучию лесных и садовых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76922"/>
            <a:ext cx="4376738" cy="19630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листьев разных экосистем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листьев отражает приспособления растений к особенностям климата и среды их обитания.
</a:t>
            </a:r>
            <a:endParaRPr lang="en-US" sz="1044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климатические условия влияют на форму и структуру листьев в различных экосистемах, обеспечивая их адаптацию к окружающей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 для средней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845" y="1695597"/>
            <a:ext cx="258225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108" y="3214682"/>
            <a:ext cx="2817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 пищевые свойства листьев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мяты содержат эфирные масла, обладают освежающими и успокаивающими свойствами, широко используются в чае и ароматерапии.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смородины богаты витаминами и антисептическими веществами, их применяют в настоях для укрепления иммунитета и лечения простуды.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Крапива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крапивы содержат витамин C и микроэлементы, оказывают противовоспалительное действие, служат основой для полезных отваров и компрессов.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подорожника используют при порезах и раздражениях кожи, благодаря их антисептическим и ранозаживляющим свойствам.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 индикаторы загрязнения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загрязняющих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способны аккумулировать тяжелые металлы и токсичные соединения, что приводит к изменению их цвета, появлению пятен и деформаций, сигнализируя о загрязнении воздуха.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биомониторинге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 листьях растений применяются для оценки экологической ситуации в городах и около промышленных зон, позволяя выявлять уровень загрязнения без сложного оборудования.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культуре и символике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как символ Канады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изображён на государственном флаге Канады и считается национальным символом, отражая богатство природы и независимость страны.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Дубовый лист — символ силы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дубовый лист ассоциируют с крепостью, выносливостью и мужеством, его изображения часто встречаются в гербах и орнаментах.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Лавровый венок — знак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лавровый венок из листьев использовался как награда для победителей, символизируя славу и успех в искусстве и спорте.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разнообразие и функции листьев, мы глубже понимаем адаптации растений, их экологическую роль и пользуемся этими знаниями для защиты природы и здоровья человека.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2026-05-07T14:11:29Z</dcterms:created>
  <dcterms:modified xsi:type="dcterms:W3CDTF">2026-05-07T14:11:29Z</dcterms:modified>
</cp:coreProperties>
</file>