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«Всё начинается с любви…»: тема урока литературы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начало семьи, дружбы, памяти и добрых поступков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Рождественский и его поэтический мир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Иванович Рождественский — поэт второй половины XX века, чья лирика говорит о памяти, ответственности и человеческом достоинстве. В этом стихотворении любовь показана как источник важных чувств и поступков.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раскрывает любовь к близким людям, к родному дому и к самой жизни. Эти чувства показаны как то, что поддерживает человека и делает его внутренне сильнее.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рассуждает отвлечённо: для него любовь проявляется в внимании, доброте, заботе и умении отвечать за свои слова и поступки.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состоит в том, что всё значимое в человеческой жизни рождается из любви и через неё получает настоящий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спокойная и убеждённая. В ней чувствуется не спор, а искреннее признание важной истины, которой хочется поделиться с читателем.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размышления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звучит как человек, который внимательно всматривается в жизнь и старается понять её главный закон. Его слова кажутся личными и доверительными.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от первого лица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стихотворения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объединяет всё произведение: она касается семьи, друзей, родного дома и отношения к миру. Без неё человек теряет душевную опору.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подчёркивает связь человека с прошлым, с дорогими людьми и с тем, что хранится в сердце как жизненно важное.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добра показывает, что чувство становится настоящим только тогда, когда выражается в заботе, внимании и готовности помочь другому человеку.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человечности напоминает: любовь — это не только переживание, но и нравственная сила, которая помогает сохранять душевную щедрость.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проявления любви названы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стихотворения Роберта Рождественского «Всё начинается с любви…»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любви в тексте раскрывается через разные жизненные сферы.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любовь к человеку и семье: именно они поддерживают остальные проявления.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9450" y="3375925"/>
            <a:ext cx="27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любви возвращается в тексте снова и снова. Она связывает отдельные наблюдения в единое высказывание и делает главную мысль особенно убедительной.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ключевой мысли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сомневается в сказанном. Его речь звучит как спокойный вывод, который основан на жизненном опыте и внутренней уверенности.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утверждения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чувство в тексте превращается в общий закон жизни. Так стихотворение выходит за рамки личного переживания и говорит о важном для каждого человека.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обобщение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понятные, но при этом очень выразительные. Благодаря этому глубокая идея звучит ясно даже для юного читателя.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Лаконичная лексика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личное чувство становится нравственным и жизненным выводом.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читателю сразу выделить главное. Благодаря ритму строк мысль звучит твёрдо и остаётся в памяти.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Р. И. Рождественского «Всё начинается с любви…»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формула объединяет весь текст и делает его мысль запоминающейся.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читателю сразу выделить главное. Благодаря ритму строк мысль звучит твёрдо и остаётся в памяти.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настроение стихотворения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ясная и доступная, поэтому мысль воспринимается легко. При этом каждое слово работает на раскрытие важной нравственной идеи.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— глубокий смысл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 тёплое и вдохновляющее. Оно напоминает о домашнем уюте, весеннем свете и внутренней доброте, которую нужно беречь.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основные художественные приёмы, их примеры и роль в раскрытии главной мысли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выразительности подчинены одной задаче: показать любовь как нравственную основу жизни и человеческих поступков.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Роберта Рождественского «Всё начинается с любви…»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нравственная категория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чувство проявляется в внимании к другому. Любить — значит не оставаться равнодушным, уметь поддержать и разделить чужую радость или боль.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Забота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Рождественскому, любовь проверяется поступками. Она становится нравственным выбором, когда человек действует честно, бережно и по совести.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Ответственность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высшем смысле любовь утверждает ценность личности. Она помогает видеть в каждом человеке не случайного прохожего, а того, кто заслуживает уважения и добра.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Гуманизм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возникает как личное переживание, связанное с близким человеком, домом и жизнью. В литературе это всегда начало внутреннего движения героя.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Чувство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любви в отношениях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качеств, названных в теме стихотворения «Всё начинается с любви…»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чувства сами по себе, а качества, которые делают отношения прочными и тёплыми в повседневной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доверие, уважение и забота: именно они создают основу для близости, на которой держатся остальные качества.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жизнью подростка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любовь проявляется в уважении к родителям и внимательности к близким. Для подростка это умение слышать, не спорить грубо и поддерживать домашний порядок словом и делом.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важны верность и честность. Произведение подсказывает, что настоящие отношения строятся не на выгоде, а на готовности помочь, сдержать обещание и быть рядом.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начинается с обычных дел: уступить, поддержать, не сказать резкого слова, помочь без просьбы. Именно такие мелочи делают человека внимательнее и добрее.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поступки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коллективе любовь к людям выражается в доброжелательности и умении работать вместе. Это помогает не обижать одноклассников, принимать разные мнения и сохранять уважение.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Цитатный фрагмент как смысловой центр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«Всё начинается с любви…» звучит как главный вывод всего стихотворения. Она сразу задаёт тон размышлению и соединяет личное чувство с общим смыслом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повтор легко запоминается и помогает читателю увидеть, что любовь лежит в основе семьи, дружбы и добрых дел. В образном ряду уместны свет, сердце и дорога.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к поступку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 стихотворении Рождественского любовь превращается из переживания в конкретное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906144"/>
            <a:ext cx="4843800" cy="2272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и поверхностная любовь в литературном понимании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Роберта Рождественского «Всё начинается с любви…»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настоящее чувство отличается от случайного увлечения или красивых слов без поступков.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любовь в стихотворении связана с ответственностью и проявляется в делах, а не только в чувствах или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что лирика может говорить о серьёзных жизненных вопросах простым, ясным и очень точным языком.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видеть связь между личным чувством и нравственным выбором, поэтому его легко обсуждать на уроке и применять к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развивает умение читать не только сюжет, но и мысль, интонацию и авторскую позицию, что особенно важно в 8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поддерживают любовь и доброту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нравственных качеств, связанных с темой стихотворения «Всё начинается с любви…»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помогают человеку сохранять тёплые отношения не только в особых, но и в обычных жизненных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уважение, доброта и честность, тем прочнее доверие и душевная близость между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стихотворении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Рождественского убеждает: любовь начинается в сердце, но раскрывается в поступках, заботе и уважении к людям. Именно поэтому оно звучит как важный нравственный урок.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2026-05-22T22:48:32Z</dcterms:created>
  <dcterms:modified xsi:type="dcterms:W3CDTF">2026-05-22T22:48:32Z</dcterms:modified>
</cp:coreProperties>
</file>