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4549" y="440175"/>
            <a:ext cx="4255052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России: большая страна с разными чудесами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Россию: от льдов до тёплых садов, от городов до океана.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514" y="739975"/>
            <a:ext cx="4148473" cy="366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страна, которую можно изучать как большую карту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так велика, что в ней меняются часовые пояса, климат и пейзажи. Где-то лежит снег, а где-то светит тёплое солнце. Страна соединяет Европу и Азию, поэтому она особенно разнообразна.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истории и важных мест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стоит на реке Москве и известна с 1147 года. Здесь находятся Кремль, Красная площадь и собор Василия Блаженного. Это место сразу узнают по фотографиям.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Москва помогает стране работать и развиваться. Здесь есть театры, музеи, университеты, вокзалы и большие дороги. В этом городе прошлое и будущее живут рядом.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столица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062" y="-125"/>
            <a:ext cx="458762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город рек, мостов и дворцов
</a:t>
            </a:r>
            <a:endParaRPr lang="en-US" sz="194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Неве был основан Петром I в 1703 году. Здесь много каналов, мостов и красивых набережных, а летом наступают знаменитые белые ночи.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особенно богат музеями и историческими зданиями. Эрмитаж, Петропавловская крепость и Невский проспект показывают, как нарядно и торжественно может выглядеть город.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Владимире древние соборы стоят как настоящие каменные сказки. Город хранит память о Руси, а его старые улицы напоминают о времени, когда здесь проходила важная история. Особенно красиво они выглядят на фоне тихого неба и просторных площадей.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Белокаменные храмы Владимира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Суздале легко представить себя в прошлом. Здесь много деревянных домов, куполов, колоколен и маленьких улочек. Город кажется спокойным и уютным, словно большая иллюстрированная книга, которую хочется листать медленно.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Суздаль — город, будто из открытки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Ярославле и Ростове Великом старинные кремли и храмы соседствуют с реками и просторными площадями. Здесь можно увидеть колокола, резные украшения и изделия мастеров. Эти города особенно хорошо показывают красоту старой Руси.
</a:t>
            </a:r>
            <a:endParaRPr lang="en-US" sz="89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Ярославль и Ростов Великий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города, где живёт история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0588" y="181000"/>
            <a:ext cx="4032124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и Эльбрус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вершины и зелёные долины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горы поднимаются очень высоко, а реки быстро бегут по камням. Здесь особенно заметен Эльбрус — самая высокая вершина России, 5642 метра.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Гостеприимный край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долинах растут сады, а на пастбищах пасутся животные. Люди в этих местах славятся гостеприимством и бережно хранят свои традиции. А ещё здесь очень вкусная местная кухня.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2" y="1239700"/>
            <a:ext cx="3594236" cy="316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природное чудо Сибири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Байкал знаменит своей глубиной и удивительно чистой водой. Вокруг него живут редкие растения и животные, а байкальская нерпа встречается только здесь. Это озеро похоже на огромный живой синий глаз.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Зимой Байкал покрывается толстым льдом, и он выглядит как стеклянная дорога. Лёд может трескаться с громким звуком, а это очень впечатляет даже тех, кто не боится мороза.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062" y="-125"/>
            <a:ext cx="458762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— страна больших расстояний
</a:t>
            </a:r>
            <a:endParaRPr lang="en-US" sz="241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занимает огромную часть России, поэтому путешествие по ней кажется особенно долгим. Здесь тянутся хвойные леса, а по широким рекам Обь, Енисей и Лена могут проходить большие пути.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Сибири стоят сильные морозы, но природа всё равно живёт своей жизнью. В лесах встречаются медведи, лоси, соболи и разные птицы. Просторы здесь такие большие, что даже тишина кажется шире.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— край океана, вулканов и туманов
</a:t>
            </a:r>
            <a:endParaRPr lang="en-US" sz="2429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Тихого океана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лежит у берегов Тихого океана, поэтому здесь много морских пейзажей. На побережьях можно увидеть волны, скалы и широкие горизонты, которые особенно красиво смотрятся на рассвете.
</a:t>
            </a:r>
            <a:endParaRPr lang="en-US" sz="1542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Камчатке есть вулканы, гейзеры и горячие источники, а на Сахалине часто бывают туманы. Этот край удивляет тем, что рядом соседствуют море, сопки и настоящие огненные горы.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Огненные горы и туманные утра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3107" y="1145650"/>
            <a:ext cx="3888485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России: тундра и северное сияние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севере России раскинулась тундра. Здесь почти нет деревьев, зато растут мхи, лишайники и ягель. Зимой наступает полярная ночь, и кажется, будто солнце взяло отпуск.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Иногда в небе появляется северное сияние — яркие световые полосы. В этих суровых местах живут олени и люди, которые умеют заботиться друг о друге и жить в холоде.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звучат песни, а дети кружатся в хороводе. Женщины в ярких нарядах угощают гостей лепёшками и рассказывают, как в их семье встречают весну и берегут старые обычаи.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чувашской деревне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висят буквы, рисунки и узоры. Ребята учат родной язык, слушают сказки и показывают национальные костюмы. Так в школе сохраняется память о семье, народе и родном крае.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 татарском классе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тёплом свете костра взрослые рассказывают легенды о северной земле, а рядом стоят нарты и тёплые меховые одежды. Дети слушают, как традиции помогают людям жить в суровой, но красивой природе.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Якутский вечер у костра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России: одна страна, много традиций
</a:t>
            </a:r>
            <a:endParaRPr lang="en-US" sz="27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праздники России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яркий зимний праздник. Дома украшают ёлки, зажигают гирлянды и дарят подарки. У многих семей он связан с ожиданием чуда и тёплыми встречами.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провожают зиму и встречают весну. Пекут блины, водят игры, поют песни и гуляют на свежем воздухе. Праздник получается шумным и очень весёлым.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люди вспоминают подвиг тех, кто защитил Родину в годы войны. Проходят парады, звучат песни, а к памятникам несут цветы. Это день памяти и благодарности.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напоминает, что страна большая и дружная. На площадях проходят концерты и семейные прогулки. Люди гордятся своей Родиной и с радостью проводят этот день вместе.
</a:t>
            </a:r>
            <a:endParaRPr lang="en-US" sz="12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062" y="-125"/>
            <a:ext cx="458762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кухня: вкусные блюда разных уголков страны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кухня любит простые и сытные блюда. Блины, щи, каши, пироги и пельмени давно стали знакомыми в разных семьях и часто собирают всех за одним столом.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регионе есть свои вкусы. На севере чаще выбирают рыбу, в центре любят выпечку и мёд, а на юге готовят наваристые супы и душистые лепёшки.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путешествие по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показывает, как дорога может идти от столицы к разным природным и историческим местам страны.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2" y="1239700"/>
            <a:ext cx="3594236" cy="316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большой стране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путешественники выбирают поезд, автобус, машину или самолёт. В крупных городах помогает метро, а в пути по рекам и морям нужны теплоходы и суда.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дорога может стать очень длинной, особенно на восток страны. Транссибирская магистраль соединяет далёкие города, а в северных районах выручают самолёты и речной транспорт.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появляются заповедники и национальные парки, чтобы беречь леса, озёра, горы и редких животных.
</a:t>
            </a:r>
            <a:endParaRPr lang="en-US" sz="1030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помогают амурскому тигру, белому медведю, снежному барсу и сайгаку оставаться в безопасности.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без спешки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 за растениями и животными, а туристы учатся вести себя аккуратно и не мешать природе.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сохраняют красоту страны, чтобы её могли увидеть и дети, и взрослые через много лет.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будущего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0588" y="181000"/>
            <a:ext cx="4032124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России, которые узнают сразу
</a:t>
            </a:r>
            <a:endParaRPr lang="en-US" sz="231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синий и красный флаг России виден на зданиях, праздниках и спортивных соревнованиях. Двуглавый орёл на гербе напоминает о истории государства и его силе.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образы страны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Матрёшка, самовар, берёза, кремль и балалайка часто появляются на открытках и сувенирах. Эти образы легко узнать, даже если увидеть их только один раз.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удивляет Россия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можно за один путешествие увидеть и снежные берега, и тёплые сады. Такие перемены природы встречаются редко и очень впечатляют.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соединяет древние храмы, современные города, тихие деревни и огромные площади. Из-за этого каждый маршрут похож на маленькое открытие.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огромна, поэтому расстояния здесь действительно велики. По пути меняются климат, пейзажи и даже привычки людей, и это делает дорогу особенно интересной.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живут разные народы, но всех объединяют уважение, дружба и любовь к Родине. Вместе они создают одну большую и красивую Россию.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062" y="-125"/>
            <a:ext cx="458762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путешествия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остаются яркие картины: море шумит, тайга молчит, Байкал сверкает, а в горах слышен ветер. Такие впечатления хочется хранить долго.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запоминаются люди, их речь, песни и праздники. У каждой республики, области и края есть свой характер, а вместе они складываются в одну большую карту страны.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5857" y="942475"/>
            <a:ext cx="3310186" cy="323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одно большое и очень разное путешествие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удивляет просторами, природой, городами и людьми. После такого путешествия хочется беречь её красоту, помнить историю и дружить со всеми, кто живёт в этой большой стране.
</a:t>
            </a:r>
            <a:endParaRPr lang="en-US" sz="405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2026-05-21T10:12:20Z</dcterms:created>
  <dcterms:modified xsi:type="dcterms:W3CDTF">2026-05-21T10:12:20Z</dcterms:modified>
</cp:coreProperties>
</file>