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jpe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вокруг нас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конусом в обычных вещах и забавных примерах.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Конус: простая фигура в большом мире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— это объёмная фигура, которую легко увидеть и на картинке, и в жизни. В 4 классе его изучают, чтобы научиться узнавать основание, вершину и боковую поверхность у разных тел.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конус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Основание, которое держит фигуру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Внизу у конуса находится круглое основание. Оно похоже на ровный ободок, по которому фигура как будто стоит на столе. Благодаря основанию конус не теряется среди других объёмных тел и легко узнаётся на рисунке.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вершина наверху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у конуса есть только одна точка — вершина. Именно к ней фигура постепенно сужается, словно над ней потрудился аккуратный художник. Если представить конус в виде шапочки, то вершина будет её самым острым местом.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поверхность без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основанием и вершиной тянется боковая поверхность. Она не состоит из отдельных плоских граней, а выглядит гладкой и плавной. Поэтому конус кажется мягким по форме, хотя на самом деле это строгое геометрическое тело.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конус спереди или сбоку, видно, что он постепенно сужается кверху. Нижняя часть широкая, а верхняя — острая и аккуратная, как маленький колпачок.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конус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конус напоминает рожок для мороженого или праздничный колпак. У него нет одинаковых верхней и нижней частей, поэтому он выглядит более вытянутым и заострённым, чем многие другие фигуры.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удобно узнавать по силуэту: снизу круг, сверху точка, а между ними — плавный переход. Такая форма кажется простой, но именно в ней легко заметить важные признаки объёмного тела.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цилиндра есть два одинаковых круглых основания: одно сверху, другое снизу. У конуса основание только одно, поэтому его форма сразу кажется более необычной.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цилиндра нет вершины, а у конуса она есть. Именно из-за этой точки конус выглядит заострённым, будто кто-то слегка приподнял его вверх.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сохраняет одинаковую ширину по всей высоте, а конус постепенно сужается. Поэтому цилиндр выглядит ровным, а конус — как фигура, которая тянется к одной точке.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поставить обе фигуры рядом, различие станет совсем заметным. У цилиндра форма спокойная и одинаковая, а у конуса — стремительная и направленная вверх.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конус отличается от цилиндра
</a:t>
            </a:r>
            <a:endParaRPr lang="en-US" sz="22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круглое основание помогает сразу узнать конус среди других фигур.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математики: определение конуса как тела с одним круглым основанием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одно основание делает конус узнаваемым: без него фигура не была бы конусом.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конус в жизни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и в 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можно заметить в рожке для мороженого или воронке. Эти предметы помогают еде и воде двигаться в нужном направлении, а их форма делает их удобными и знакомыми почти каждому ребёнку.
</a:t>
            </a:r>
            <a:endParaRPr lang="en-US" sz="1029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 на празднике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конусы подсказывают, где нужно быть внимательнее, а праздничные колпаки сразу создают весёлое настроение. У них разное назначение, но форма одна и та же — её легко узнать даже издалека.
</a:t>
            </a:r>
            <a:endParaRPr lang="en-US" sz="1090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игрушках и мелких 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игрушки, украшения и детали техники тоже похожи на конус. Такая форма часто кажется аккуратной и устойчивой, поэтому её охотно используют и взрослые, и дизайнеры, и мастера.
</a:t>
            </a:r>
            <a:endParaRPr lang="en-US" sz="11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модель конуса из бумаги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Подготовить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лист бумаги, ножницы, клей и круглая тарелка или крышка, чтобы обвести круг.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Нарисовать заготовку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листе обводят круг, а затем отмечают его часть, которую нужно убрать, чтобы фигура могла свернуться.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Свернуть бумагу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Края круга соединяют так, чтобы заготовка стала похожа на высокий бумажный колпачок.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Склеить и проверить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Края склеивают, а потом смотрят, получился ли аккуратный конус с круглым основанием и одной вершиной.
</a:t>
            </a:r>
            <a:endParaRPr lang="en-US" sz="9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простой конус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 шагам для наглядного знакомства с фигурой.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плоских боковых граней у конуса нет.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свойства конуса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него есть гладкая боковая поверхность и одно круглое основание.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ли конус катить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поставить конус на круглое основание, он может стоять довольно устойчиво. А вот на боковой поверхности он легко наклоняется и перекатывается в другую сторону.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можно перекатывать, но он движется иначе, чем шар: путь получается не совсем ровным, потому что форма у него заострённая и не одинаковая со всех сторон.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поведение связано с его строением: снизу у конуса круг, а сверху одна вершина. Именно поэтому он и катится, и стоит по-особенному.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в природе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Похожую форму можно заметить у некоторых гор, шишек и семян растений. Природа словно любит делать аккуратные острые силуэты, которые легко узнать.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технике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тоже часто использует конус. Его можно увидеть в воронках, насадках, деталях машин и опорах. Такая форма помогает удобно направлять, соединять или удерживать предметы.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показывает, из каких плоских частей можно сложить конус. Для этого нужна круглая часть и ещё одна часть, похожая на сектор круга.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аккуратно согнуть такую фигуру, её края встретятся. Потом их можно склеить, и получится объёмный конус с круглым основанием и вершиной.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помогает понять, что объёмные фигуры можно собрать из бумаги. Это похоже на маленький геометрический конструктор, только без шума и лишних деталей.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развёртки легче представить, как плоский лист превращается в пространственную фигуру. Так геометрия становится наглядной и понятной даже без сложных вычислений.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развёртка конуса
</a:t>
            </a:r>
            <a:endParaRPr lang="en-US" sz="22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конус среди других фигур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признаки фигуры по шагам: вершина, основание и форма боковой поверхности.
</a:t>
            </a:r>
            <a:endParaRPr lang="en-US" sz="10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и его высота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конуса — это отрезок, который идёт от вершины прямо к центру основания. Он показывает, насколько фигура высокая или низкая.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высокого конуса боковые стороны выглядят вытянутыми, а у низкого — более короткими и широкими. По высоте удобно сравнивать разные конусы между собой.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помогает точнее описывать фигуру. Если высота меняется, конус выглядит по-другому, хотя его круглое основание и вершина остаются теми же.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в культуре и праздниках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часто появляется в праздничных колпачках, игрушках и сувенирах. Такая форма сразу привлекает внимание, поэтому её любят использовать в ярких украшениях и забавных поделках.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 дизайнеры ценят конус за аккуратный и заметный силуэт. Он выглядит просто, но выразительно, а ещё отлично помогает создать праздничное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00" y="2057775"/>
            <a:ext cx="295050" cy="33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28274"/>
            <a:ext cx="322200" cy="32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конус удобно изучать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конуса легко запомнить важные слова: вершина, основание и поверхность. Они часто встречаются и у других объёмных фигур.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помогает увидеть разницу между плоскими и пространственными фигурами. Это полезно, когда нужно сравнивать предметы по форме, а не только по размеру.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конуса понятный вид: один круг снизу и одна вершина сверху. Благодаря этому его удобно рассматривать, рисовать и узнавать в окружающих предметах.
</a:t>
            </a:r>
            <a:endParaRPr lang="en-US" sz="10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иногда путают с пирамидой. Но у пирамиды боковые стороны плоские, а у конуса поверхность плавно закругляется и не образует граней.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ошибка — забыть про круглое основание. У конуса оно одно, а у некоторых других фигур основание может быть квадратным или треугольным.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ребята думают, что у конуса нет вершины, потому что она очень маленькая. На самом деле вершина есть, просто она одна и находится сверху.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конуса легко запомнить: одно круглое основание, одна вершина и гладкая боковая поверхность. Если проверить всё по очереди, ошибиться почти невозможно.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часто делают
</a:t>
            </a:r>
            <a:endParaRPr lang="en-US" sz="22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в задачах и наблюдениях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удобно искать вокруг себя: на картинках, в классе, дома и на улице. Для этого не нужны сложные вычисления — достаточно внимательно посмотреть на форму предмета.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сравнивать конус с другими фигурами и замечать его особые признаки. Такое наблюдение превращает геометрию в интересную игру: найди конус быстрее всех!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— это объёмная фигура с круглым основанием, одной вершиной и плавной боковой поверхностью. Он встречается в природе, технике и повседневной жизни, поэтому его легко узнать.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Конус: просто, понятно, интересно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2026-05-24T10:31:59Z</dcterms:created>
  <dcterms:modified xsi:type="dcterms:W3CDTF">2026-05-24T10:31:59Z</dcterms:modified>
</cp:coreProperties>
</file>