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чём сила музыки?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говорит с человеком без слов и меняет его состояние.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человека с древности и остаётся частью повседневной жизни: она звучит в играх, кино, праздниках, школе и дома, помогая людям чувствовать, помнить и общаться.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важна людям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и чёткий пульс часто вызывают бодрость, желание двигаться и ощущение внутреннего подъёма. Такая музыка помогает включиться в действие.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эмоции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Медленные мелодии обычно создают спокойное, задумчивое или печальное настроение. Они дают время прислушаться к себе и внимательнее пережить чувства.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 воспринимаются по-разному: первый звучит светлее и радостнее, второй — мягче, серьёзнее или грустнее. При этом личные воспоминания могут изменить впечатление от любой мелодии.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работа мозга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во время слушания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 музыку, одновременно активируются зоны мозга, связанные со слухом, эмоциями, памятью и движением. Поэтому музыка быстро захватывает внимание и оставляет след в сознании.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помогает учиться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Рифмы, повторения и напевные фразы легче удерживаются в памяти, чем обычный текст. Именно поэтому песенки, считалки и мелодии помогают запоминать правила, стихи и учебный материал.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не только чувствовать, но и управлять своим внутренним состоянием в разных ситуациях дня.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музыку используют для улучшения настроения и снятия напряжения; остальные эффекты тоже важны, но проявляются немного реже.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влияет на состояние человека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 теме урока; условные значения для наглядности.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и ритм сообщают, будет ли музыка спокойной, торжественной или подвижной. Уже по этим признакам слушатель чувствует характер звучания.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без слов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Громкость, паузы и тембр добавляют оттенки смысла: музыка может казаться напряжённой, мягкой, уверенной или загадочной без единого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Марш, колыбельная и танцевальная мелодия понятны почти любому человеку, потому что их образ рождается из звучания, а не из текста.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музыка способна объединять людей разных стран: она передаёт настроение и образ, даже если язык песни незнаком.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814716"/>
            <a:ext cx="3934500" cy="12555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элементы вместе создают выразительность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рождается из сочетания элементов: ритм, мелодия и тембр работают вместе и усиливают впечатление от музыки.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музыки и их роль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урока музыки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Музыкальное сопровождение помогает зрителю сразу понять, что происходит на экране: оно усиливает страх, радость, ожидание, грусть или чувство победы и делает сцену более убедительной.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кино и мультфильмах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фрагмент без музыки может показаться нейтральным, а с подходящим звуком — напряжённым или трогательным. Поэтому музыка помогает раскрыть героя и настроение кадра.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воздействует на человека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влияния музыки на чувства, внимание и поведение.
</a:t>
            </a:r>
            <a:endParaRPr lang="en-US" sz="130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5978" y="3301548"/>
            <a:ext cx="138300" cy="11064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память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фразы и припевы легче удерживаются в памяти, потому что мозг быстро узнаёт знакомый рисунок звучания и без усилий возвращается к нему снова.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Рифма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Рифмованные строки запоминаются быстрее обычного текста. Они создают ощущение порядка, поэтому песня или куплет могут долго оставаться в памяти.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композиции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человек часто слушал в важные периоды жизни, прочно связываются с событиями, людьми и местами, где он их слышал.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воспоминания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нередко возвращает ощущение праздника, поездки или семейной встречи. Один знакомый мотив может мгновенно напомнить целую историю из жизни.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помогает удерживать последовательность слов и звуков. Именно поэтому считалки, песенки и рекламные мелодии часто вспоминаются почти автоматически.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нередко становится привычным фоном в течение дня и помогает переключаться между разными занятиями.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музыка нужна для отдыха и настройки на дело; особенно заметна её роль дома, в дороге и на тренировках.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музыка чаще всего помогает школьникам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презентации, 2025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песня быстро создаёт ощущение принадлежности к группе: классу, семье, команде или школе. Когда люди поют вместе, они внимательнее слушают друг друга и действуют согласованно.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объединяет людей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переживать важные моменты как общее событие. Гимн, хор или песня на празднике делают настроение более торжественным и усиливают чувство единства.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исполнение учит уважать ритм, паузы и голос другого человека. Благодаря этому музыка становится не только искусством, но и способом общения без споров и лишних слов.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разных народов мира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Барабаны, которые зовут в путь
</a:t>
            </a:r>
            <a:pPr algn="l" indent="0" marL="0">
              <a:lnSpc>
                <a:spcPct val="100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ударные инструменты сопровождают танцы, праздники и обряды. Их звучание помогает собираться вместе, задаёт ритм движения и подчёркивает торжественность события. По таким звукам легко представить шумную площадь или праздничный круг.
</a:t>
            </a:r>
            <a:endParaRPr lang="en-US" sz="1129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и тихая история народа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народов, где важную роль играли пастушеская жизнь и природа, часто встречаются напевные мелодии флейты. Их мягкий голос создаёт образ ветра, дороги и открытого пространства. Такая музыка звучит спокойно и очень выразительно.
</a:t>
            </a:r>
            <a:endParaRPr lang="en-US" sz="116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которые хранят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передаётся из поколения в поколение и сохраняет слова о доме, труде, празднике и дороге. В ней слышны привычки, характер и история людей. Именно поэтому национальная музыка так узнаваема и ценна для культуры.
</a:t>
            </a:r>
            <a:endParaRPr lang="en-US" sz="11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выбирают по разным причинам: она помогает отдыхать, сосредотачиваться, двигаться и выражать чувства.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музыка может выполнять разные задачи: успокаивать, поддерживать внимание, придавать силы или помогать понять собственные переживания.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слушают музыку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презентации, 2025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концерте музыка звучит особенно ярко, потому что слушатель видит исполнителя, его дыхание, движение и реакцию на зал. Это делает впечатление более личным и сильным.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живого исполнения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голос и настоящие инструменты создают неповторимые оттенки звучания. Даже небольшие изменения темпа, громкости или паузы становятся заметны и усиливают эмоции.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и общая тишина между номерами тоже входят в музыкальное переживание. Зал словно отвечает исполнителю, и концерт превращается в общее событие.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живое выступление часто запоминается дольше записи: оно соединяет музыку, пространство и настроение людей в один яркий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музыки работают вместе: один усиливает другой и помогает создать цельный образ.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заметно воспринимаются мелодия и ритм, но именно сочетание всех элементов делает произведение убедительным и запоминающимся.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музыку выразительной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презентации, 2025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замысла до слушателя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идея проходит все этапы — от создания до восприятия слушателем.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музыка помогает после уроков замедлиться, снять усталость и переключить внимание с напряжённых дел на отдых. Она особенно полезна, когда нужно восстановить силы без лишнего шума.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здоровье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Ритмичные композиции, наоборот, поддерживают движение и помогают настроиться на активность: прогулку, зарядку, танец или физкультуру. Музыка может менять состояние мягко, без усилия и резкого перехода.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музыка становится особенно сильной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звучит фоном и помогает настроиться на уроки, дорогу или отдых. В этот момент она ещё не связана с событием, но уже влияет на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событие
</a:t>
            </a:r>
            <a:pPr algn="ctr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празднике, концерте, линейке или соревновании мелодия соединяется с яркими впечатлениями. Человек начинает запоминать не только песню, но и сам момент.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надолго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одна и та же композиция может вернуть целый период жизни: поездку, встречу, школьный праздник или сильное личное переживание.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музыки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умеет менять настроение, помогать учиться, объединять людей и сохранять важные воспоминания. Именно поэтому она остаётся близкой каждому человеку в любом возрасте.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2026-05-24T23:29:39Z</dcterms:created>
  <dcterms:modified xsi:type="dcterms:W3CDTF">2026-05-24T23:29:39Z</dcterms:modified>
</cp:coreProperties>
</file>