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Phrasal verbs с pick: тема школьного урока по английскому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значения, контекст и типичные ошибки на примере слов с pick.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pick нужен десятикласснику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помогает понимать повседневную речь: выбор, движение, замечание деталей и оценку сказанного. В текстах и диалогах эти конструкции проверяют не перевод по слову, а умение читать контекст и смысловые оттенки фразы.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семьи pick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231125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up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сочетание охватывает несколько частых действий: поднять предмет, забрать человека, подхватить тему разговора, освоить навык и даже заметить улучшение состояния или погоды.
</a:t>
            </a:r>
            <a:endParaRPr lang="en-US" sz="113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75272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out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связано с выбором и распознаванием: оно помогает выделить один вариант среди других, различить голос, деталь, цвет или нужную информацию в тексте.
</a:t>
            </a:r>
            <a:endParaRPr lang="en-US" sz="113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19417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on и pick at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выражает придирку, насмешку или давление на человека, а второе — мелкое, нерешительное действие, например ковыряние в еде или цепляние к незначительным деталям.
</a:t>
            </a:r>
            <a:endParaRPr lang="en-US" sz="113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463580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apart и pick over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apart означает разбирать что-то по частям и критически оценивать, а pick over — тщательно перебирать, просматривать или выбирать из набора вещей и вариантов.
</a:t>
            </a:r>
            <a:endParaRPr lang="en-US" sz="1130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4207731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off и pick up on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off передаёт идею снятия или устранения по одному, а pick up on — умение заметить намёк, скрытый смысл, эмоцию или важную деталь в чужой речи.
</a:t>
            </a:r>
            <a:endParaRPr lang="en-US" sz="11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phrasal verbs с pick и их значения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одно и то же слово раскрывает разные смыслы в зависимости от ситуации.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 дополнение важнее буквального значения: одна частица не задаёт перевод автоматически.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темы phrasal verbs с pick для уровня 10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up: самое многозначное сочетание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211924"/>
            <a:ext cx="16806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самом прямом смысле pick up значит поднять вещь с пола, стола или другой поверхности. Это базовое значение помогает быстро опознать выражение в бытовом контексте.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00776" y="1211913"/>
            <a:ext cx="16806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Забрать кого-то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разговорной речи pick up часто означает забрать человека на машине, после уроков или с остановки. В такой ситуации акцент делается не на предмете, а на маршруте и встрече.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731597" y="1211900"/>
            <a:ext cx="16806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Освоить и понять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сочетание также описывает процесс обучения: можно pick up a language, skill or habit, то есть постепенно освоить навык, уловить правило или начать понимать тему лучше.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462419" y="1211925"/>
            <a:ext cx="16806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Подхватить тему
</a:t>
            </a:r>
            <a:pPr algn="l" indent="0" marL="0">
              <a:lnSpc>
                <a:spcPct val="115000"/>
              </a:lnSpc>
              <a:buNone/>
            </a:pPr>
            <a:r>
              <a:rPr lang="en-US" sz="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up может значить продолжить или подхватить разговор, начатую мысль либо обсуждение. В диалоге такое употребление особенно удобно, когда собеседник возвращается к уже прозвучавшей идее.
</a:t>
            </a:r>
            <a:endParaRPr lang="en-US" sz="979" dirty="0"/>
          </a:p>
        </p:txBody>
      </p:sp>
      <p:sp>
        <p:nvSpPr>
          <p:cNvPr id="16" name="Text 6"/>
          <p:cNvSpPr txBox="1"/>
          <p:nvPr/>
        </p:nvSpPr>
        <p:spPr>
          <a:xfrm>
            <a:off x="7193240" y="1211913"/>
            <a:ext cx="16806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Улучшиться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переносном смысле pick up передаёт рост или улучшение: погода становится лучше, темп ускоряется, состояние меняется в более благоприятную сторону. Это значение часто встречается в новостях и рассказах.
</a:t>
            </a:r>
            <a:endParaRPr lang="en-US" sz="97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значения pick up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точную статистику корпуса, а учебное распределение по наиболее узнаваемым значениям.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чаще всего узнаются бытовые значения, тогда как переносные требуют более внимательного чтения контекста.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значений phrasal verb pick up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9320" y="2088061"/>
            <a:ext cx="860963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4" y="1460927"/>
            <a:ext cx="860963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452" y="1942559"/>
            <a:ext cx="886500" cy="7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out: выбор и распознавание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из вариантов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out помогает выделить один предмет или ответ среди нескольких. В школьной ситуации это особенно полезно при тестах, когда нужно не угадать, а сознательно выбрать.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Распознать деталь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часто связано с внимательным наблюдением: можно pick out голос в толпе, цвет на фоне других оттенков или нужную строку в тексте.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работе pick out используют, когда требуется выделить главное, найти ключевое слово или заметить значимую деталь в прочитанном фрагменте.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выбор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бытовых ситуациях это выражение естественно звучит с одеждой, подарками, песнями и другими объектами, где важны вкус, сравнение и точность выбора.
</a:t>
            </a:r>
            <a:endParaRPr lang="en-US" sz="9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up и pick out: сравнение значений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конструкции часто встречаются в речи школьников, но обозначают разные типы действия и требуют разного контекста.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up связано с движением и освоением, а pick out — с выбором и распознаванием; смешивать их нельзя.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значений по теме phrasal verbs с pick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значение phrasal verb по контексту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фразы помогает выбрать верное значение без буквального перевода.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on, pick at, pick apart: три разные модели поведения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4213" y="1278338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on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описывает систематическую придирку к человеку, когда его намеренно дразнят, унижают или делают объектом насмешек. В школьной среде оно особенно связано с конфликтами и давлением группы.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4213" y="2519564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at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at передаёт более мелкое и нерешительное действие: кто-то ковыряет еду, трогает вещь без интереса или постоянно цепляется к несущественным деталям. Тон обычно раздражённый или утомлённый.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213" y="3760789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apart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apart означает детально разбирать аргумент, текст, идею или план. В отличие от pick on, здесь речь идёт не о человеке, а о критическом анализе по частям.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on: социальный и эмоциональный оттенок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on почти всегда означает не нейтральное внимание, а повторяющуюся придирку: дразнить, задевать, выделять человека для насмешек. В речи это звучит резко и эмоционально.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особенно понятно в контексте класса, перемены или компании одноклассников, где заметно давление группы, несправедливость и напряжение между участниками общения.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речь идет не об одном случайном эпизоде, а о привычном поведении. Именно устойчивость делает pick on близким к теме травли и систематического давления.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и 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употреблении pick on говорящий обычно сочувствует тому, кого задевают, или осуждает такое поведение. Поэтому выражение помогает передать не только действие, но и оценку ситуации.
</a:t>
            </a:r>
            <a:endParaRPr lang="en-US" sz="10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phrasal verbs с pick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естественно эти выражения звучат в живом общении и учебных материалах, где важны действия, оценки и контекст, а не буквальный перевод.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разговорной и учебной сферы показывает, что pick лучше усваивается через ситуации, а не через отдельные значения слов.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презентации, составленная на основе типичных сфер употребления английских phrasal verbs
</a:t>
            </a:r>
            <a:endParaRPr lang="en-US" sz="7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over, pick off, pick up on: дополнительные значения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1710300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over
</a:t>
            </a:r>
            <a:pPr algn="l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over означает тщательно перебирать или просматривать вещи, продукты, варианты и документы. В учебной речи это полезно, когда нужно выбрать лучшее, проверить все пункты или рассмотреть материал внимательно.
</a:t>
            </a:r>
            <a:endParaRPr lang="en-US" sz="1224" dirty="0"/>
          </a:p>
        </p:txBody>
      </p:sp>
      <p:sp>
        <p:nvSpPr>
          <p:cNvPr id="10" name="Text 3"/>
          <p:cNvSpPr txBox="1"/>
          <p:nvPr/>
        </p:nvSpPr>
        <p:spPr>
          <a:xfrm>
            <a:off x="3190160" y="1710311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off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off передает идею удаления или снятия по одному, а также последовательного устранения объектов. В зависимости от контекста это может быть буквальное действие или образный оттенок постепенного исключения.
</a:t>
            </a:r>
            <a:endParaRPr lang="en-US" sz="1210" dirty="0"/>
          </a:p>
        </p:txBody>
      </p:sp>
      <p:sp>
        <p:nvSpPr>
          <p:cNvPr id="11" name="Text 4"/>
          <p:cNvSpPr txBox="1"/>
          <p:nvPr/>
        </p:nvSpPr>
        <p:spPr>
          <a:xfrm>
            <a:off x="6110369" y="1710311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up on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up on особенно важно для чтения и аудирования: оно помогает заметить намек, эмоцию, ошибку или скрытый смысл. Именно это выражение часто проверяет внимательность к деталям речи.
</a:t>
            </a:r>
            <a:endParaRPr lang="en-US" sz="13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 употребления в школьном и бытовом контексте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как один и тот же корень меняет значение в зависимости от объекта, ситуации и эмоционального оттенка.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примеры показывают, что контекст и дополнение определяют смысл точнее, чем буквальное значение глагола pick.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phrasal verbs с pick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переводе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буквальный перевод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 — переводить pick up только как «поднять». В реальной речи это сочетание также означает «забрать», «освоить» и «улучшиться», поэтому нужен контекст.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pick up и pick out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out не сводится к «поднять» или «взять». Оно связано с выбором и различением, например когда нужно найти нужную вещь, голос или деталь среди других.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понимание pick on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on нельзя переводить как простое «обратить внимание». Здесь есть отрицательный оттенок: придирка, дразнение и давление, а не нейтральное замечание или интерес к человеку.
</a:t>
            </a:r>
            <a:endParaRPr lang="en-US" sz="1239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возникают, когда ученик смотрит только на отдельные слова и не учитывает ситуацию. Один и тот же phrasal verb может быть бытовым, учебным или эмоционально окрашенным.
</a:t>
            </a:r>
            <a:endParaRPr lang="en-US" sz="12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шаг за шагом понять новый phrasal verb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анализа значения: от формы сочетания к контексту и точному русскому эквиваленту.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группы внутри семьи pick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отражают не только значение, но и типичные речевые ситуации: действие, выбор, конфликт и внимательное восприятие скрытого смысла.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заметна группа движения и подбора, потому что именно она включает самый многозначный и частотный phrasal verb pick up.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для презентации по теме phrasal verbs с pick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phrasal verbs с pick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318602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парами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Удобнее всего запоминать выражения парами: pick up и pick out, pick on и pick at, pick apart и pick over. Сравнение помогает увидеть различие в смысле быстрее, чем отдельные списки.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8352" y="1318579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Привязывать к сцене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выражение лучше связывать с короткой ситуацией: поднять тетрадь, выбрать рубашку, придираться к однокласснику, заметить намек. Конкретный образ удерживается в памяти надежнее абстрактного перевода.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6750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оттенок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сразу отмечать эмоцию: нейтральную, положительную или отрицательную. Тогда ученик не только помнит перевод, но и понимает, когда выражение звучит уместно, а когда — резко.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5153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карточки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 мини-иллюстрациями и краткими подписями хорошо работают для повторения. Подход особенно удобен для школьных тем: класс, одежда, телефон, разговор, домашнее задание, перемена.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28858"/>
            <a:ext cx="462878" cy="4114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078750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633670"/>
            <a:ext cx="462927" cy="3703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289892"/>
            <a:ext cx="462724" cy="462724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реальной речью и учебными заданиями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уровня 10 класса phrasal verbs с pick проверяют умение понимать общий смысл фразы, а не переводить каждое слово отдельно. Особенно заметны pick up и pick out.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эти выражения звучат естественно и быстро, поэтому слушателю важно опираться на контекст, интонацию и ситуацию. Это особенно полезно для pick up on и pick on.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phrasal verbs с pick помогают говорить о школьной жизни, друзьях, одежде, недоразумениях и реакциях на шутки. Они делают речь точнее и ближе к живому английскому.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сочинениях и лексических упражнениях такие выражения демонстрируют умение выбрать точный эквивалент и учесть оттенок смысла. Это особенно важно в заданиях на перевод и пересказ.
</a:t>
            </a:r>
            <a:endParaRPr lang="en-US" sz="12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один корень — много смыслов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Phrasal verbs с pick показывают, как одно базовое слово превращается в целую систему значений: от выбора и движения до критики и скрытого смысла. Уверенность приходит через контекст и точность.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2026-05-31T14:13:56Z</dcterms:created>
  <dcterms:modified xsi:type="dcterms:W3CDTF">2026-05-31T14:13:56Z</dcterms:modified>
</cp:coreProperties>
</file>