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кто и где живёт в России, и почему это важно.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 и народы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показывает, как люди осваивают территорию, где строят города и как меняется жизнь страны. По этим данным можно понять размещение жителей, миграции и многообразие народов России.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географу изучать население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России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страны живёт в городах, посёлках и крупных агломерациях, где сосредоточены работа, учёба и транспорт.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относится к высокоурбанизированным странам: городское население заметно преобладает над сельским.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структуре населения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82698"/>
            <a:ext cx="3377400" cy="1882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народы составляют наибольшие группы населения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составляют большинство населения, а остальные крупные народы подчёркивают этническое разнообразие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расселение людей
</a:t>
            </a:r>
            <a:endParaRPr lang="en-US" sz="2384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сосредоточено больше всего жителей: климат мягче, дороги и города развиты лучше, а историческое освоение территории началось раньше.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плотность населения обычно выше, потому что здесь удобнее вести сельское хозяйство, строить поселения и развивать транспортные связи.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Сибирь, Север и Дальний Восток заселены реже: суровый климат, большие расстояния и труднодоступность усложняют жизнь и строительство.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тяготеет к крупным магистралям, рекам и узлам связи, потому что рядом с ними легче работать, учиться и перевозить товары.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России и её изменения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численность населения России сокращалась. На ситуацию влияли сложные экономические и социальные изменения, а также снижение рождаемости и рост смертности.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зависит от трёх процессов: рождаемости, смертности и миграции. Если людей рождается больше, чем умирает, население растёт, а при обратной ситуации уменьшается.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переезды людей стали важным фактором изменений. Особенно заметно это в крупных городах и промышленных центрах, куда приезжают учиться и работать.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влияет на школы, больницы, жильё и рынок труда. Поэтому демографические процессы помогают понимать будущие потребности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народов России
</a:t>
            </a:r>
            <a:endParaRPr lang="en-US" sz="224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 огромной территории складывался современный национальный состав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 — крупнейший народ страны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 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живут почти во всех регионах России и составляют большинство населения. Их расселение связано с длительной историей освоения территории и развитием государства.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является государственным и служит главным средством общения между народами страны. Он помогает людям разных национальностей учиться, работать и понимать друг друга.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заметно повлияла на образование, литературу, архитектуру и государственную жизнь. Она стала важной частью общей истории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 города и сёла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 — один из крупнейших народов России, и их культура особенно заметна в Татарстане и соседних регионах. Здесь можно увидеть мечети, национальные орнаменты и услышать татарскую речь. В повседневной жизни сохраняются традиции, праздники и блюда национальной кухни.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Башкирские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исторически живут на Урале и в Поволжье, где развивались земледелие, скотоводство и ремёсла. Для этого народа важны уважение к старшим, семейные традиции и бережное отношение к природе. Национальная одежда и музыка помогают сохранять память о прошлом.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Поволжья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Поволжье рядом живут разные народы, и это делает регион особенно интересным. Здесь переплетаются языки, обычаи и кухни, а в городах и сёлах можно увидеть следы общей истории многих поколений.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Поволжья: традиции рядом с современностью
</a:t>
            </a:r>
            <a:endParaRPr lang="en-US" sz="2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Северного Кавказа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 — один из самых этнически разнообразных регионов России. Здесь живут чеченцы, аварцы, осетины, кабардинцы, ингуши и другие народы со своими обычаями.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поселения расположены в горах и предгорьях, поэтому люди исторически учились жить в условиях сложного рельефа. Это повлияло на хозяйство, строительство и повседневный уклад.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особенно важны крепкие родственные связи, уважение к старшим и поддержка семьи. Эти ценности передаются из поколения в поколение и помогают сохранять традиции.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Северного Кавказа стараются сохранять родные языки, народные песни, танцы и праздники. Это делает культуру региона яркой и узнаваемой.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народов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государственный язык — русский, а языки народов республик и регионов сохраняют историческую и культурную самобытность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 помогает сохранять культуру народов и делает страну не только многонациональной, но и многокультурной.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России; Конституция Российской Федерации; языки республик РФ.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возрастных групп показывает, сколько людей учатся, работают и нуждаются в пенсионной поддержке. Это важно для планирования школ, больниц и рабочих мест.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ложится на трудоспособное население, а доля детей и пожилых определяет будущие потребности в образовании и социальной защите.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Росстат: возрастная структура населения РФ; округлённые значения для учебной диаграммы.
</a:t>
            </a:r>
            <a:endParaRPr lang="en-US" sz="6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их роль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
</a:t>
            </a:r>
            <a:pPr algn="ctr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страны задают высокий темп жизни, концентрируют управление, культуру, образование и крупнейшие транспортные узлы, связывающие регионы России между собой.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наука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больших городах сосредоточены университеты, научные центры и библиотеки, поэтому сюда часто приезжают школьники, студенты и молодые специалисты из разных регионов.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услуги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предлагают больше рабочих мест в промышленности, торговле, медицине, строительстве и сфере услуг, что делает их главным направлением внутренней миграции.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транспорт помогает городам расти быстрее: сюда проще добираться, легче перевозить товары и удобнее поддерживать связь с другими территориями страны.
</a:t>
            </a:r>
            <a:endParaRPr lang="en-US" sz="8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Сибири и Севера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суровом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Сибири и Севера веками приспосабливались к длинной зиме, холодам и большим расстояниям. Это сформировало особые способы хозяйства, одежды и передвижения.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важны оленеводство, рыболовство и охота. Эти занятия помогают жить в природных условиях тундры, тайги и северных районов, где земледелие затруднено.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Якуты, ненцы, ханты, эвенки, чукчи и другие народы бережно передают родной язык в семье и школе. Это поддерживает связь поколений и сохраняет культурную память.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Юрты, нарты, национальная одежда и устные предания отражают особенности жизни северных народов. Их культура тесно связана с природой, сезоном и кочевым укладом.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 народов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повседневная жизнь, образование и культурные институты поддерживают национальные традиции.
</a:t>
            </a:r>
            <a:endParaRPr lang="en-US" sz="10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миграции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туда, где легче найти работу, получить образование и улучшить условия жизни. Это главный мотив внутренних и международных перемещений.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миграциях чаще всего выигрывают крупные города, промышленные центры и южные регионы, где выше спрос на рабочую силу и развита инфраструктура.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агломераций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заметнее всего в больших городах и агломерациях, где новые жители быстрее включаются в учёбу, работу и повседневную жизнь.
</a:t>
            </a:r>
            <a:endParaRPr lang="en-US" sz="9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субъектов помогают учитывать природные, исторические и национальные особенности территории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позволяет сохранять общегосударственное единство и одновременно учитывать интересы разных народов и регионов.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состав субъектов РФ.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размещение населения России
</a:t>
            </a:r>
            <a:endParaRPr lang="en-US" sz="262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места жизни влияют не только природа, но и экономика: дороги, предприятия, города и исторически освоенные территории притягивают людей сильнее.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заселены районы, где удобный климат сочетается с работой и транспортом; север и восток остаются менее густонаселёнными.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размещения населения; качественная оценка по географии России.
</a:t>
            </a:r>
            <a:endParaRPr lang="en-US" sz="6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народов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живут в одном государстве и связаны общей историей, поэтому важно понимать, что разнообразие не мешает единству, а делает его более богатым.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традициям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языков, праздников, одежды и обычаев соседей помогает общению и снижает недоверие. Уважение к чужой культуре — основа мирной жизни в многонациональной стране.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многообразия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общество относится к своим традициям, тем надёжнее сохраняются языки, ремёсла и семейные обычаи. Это важная часть культурного наследия России.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сосуществование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люди разных народов учатся, работают и дружат вместе. Совместная учёба и общие дела показывают, как много может дать взаимопомощь.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огромную территорию, города и сёла, десятки больших народов и сотни языков и традиций. Понимание населения страны помогает лучше узнать её географию, историю и культуру.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больших пространств и культур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2026-06-02T11:01:16Z</dcterms:created>
  <dcterms:modified xsi:type="dcterms:W3CDTF">2026-06-02T11:01:16Z</dcterms:modified>
</cp:coreProperties>
</file>