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Множества точек на координатной 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уравнения и неравенства превращаются в рисунок?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множества точек и зачем они нужны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соединяет числа и изображение: по ней удобно описывать положение объектов, проверять условия и искать закономерности. Эта идея полезна в математике, на картах, в навигации и при построении графиков.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0893" y="3041516"/>
            <a:ext cx="4153846" cy="157391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и запись точки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ось обозначается x, а вертикальная — y. Вместе они образуют координатную плоскость, на которой удобно задавать положение любой точки с помощью двух чисел.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записывается как (x; y): сначала указывают абсциссу, затем ординату. Такая запись позволяет однозначно определить точку и быстро найти её на чертеже.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(0; 0) называется началом координат. От неё отсчитывают все расстояния по осям, поэтому она служит отправной точкой для построений и сравнения положений точек.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четверти координатной плоскости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четверти помогает сразу понять знаки x и y, не строя точку заново. Это ускоряет чтение координат и проверку расположения объектов на плоскости.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четверть отличается сочетанием знаков координат, поэтому положение точки можно определить по числам.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координатной плоскости для учебных задач.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множеством точек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Множеством точек называют все точки плоскости, которые удовлетворяют одному и тому же условию. Это условие объединяет точки в одну геометрическую фигуру или область.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Равенства и неравенства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может быть задано уравнением, например x = 2, или неравенством, например y ≤ 3. От формы записи зависит, будет ли множество линией или областью.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алгебре множество точек часто рассматривают как геометрический образ уравнения или неравенства. Так формула получает наглядный вид и становится проще для понимания.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признак — разные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условие может задавать прямую, луч, отрезок, окружность или часть плоскости. Поэтому важно не только вычислить ответ, но и увидеть, что именно описывает запись.
</a:t>
            </a:r>
            <a:endParaRPr lang="en-US" sz="10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59903"/>
            <a:ext cx="4750071" cy="189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условия и их геометрический смысл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простые уравнения и неравенства превращаются в линии и области на плоскости.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Равенства задают линии, а неравенства — целые области точек. По двум координатам сразу видно, подходит ли точка условию.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7 класса.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множество точек на рисунке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круга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множество точек может выглядеть как окружность и всё пространство внутри неё. Граница показывает, какие точки входят в множество, а какие остаются снаружи. Именно поэтому одна и та же фигура может описывать и линию, и область.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формы по условию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условие задаёт набор точек, рисунок помогает понять его быстрее, чем длинная запись. По форме сразу видно, речь идёт о прямой, отрезке, окружности или закрашенной части плоскости, связанной с этим условием.
</a:t>
            </a:r>
            <a:endParaRPr lang="en-US" sz="10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множества точек по условию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переходе от формулы к изображению на координатной плоскости.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48" y="2040949"/>
            <a:ext cx="658979" cy="658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395" y="2040949"/>
            <a:ext cx="411862" cy="6589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34457" y="2040949"/>
            <a:ext cx="494234" cy="6589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x = a и y = b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x = a и y = b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 = a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x = a задаёт вертикальную прямую. У всех точек на ней одна и та же абсцисса, а ордината может быть любой, поэтому множество бесконечно.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 = b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y = b задаёт горизонтальную прямую. Здесь одинаковая ордината у всех точек, а абсциссы меняются, что делает линию параллельной оси x.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x = -2, y = 4 и x = 0 легко проверить на плоскости. Они показывают, как одно число способно задать целую линию точек.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и закрашенные области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неравенства показывает не только направление сравнения, но и способ изображения границы на чертеже. Это помогает аккуратно строить решения и проверять точки.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≤ и ≥ включают границу, а &lt; и &gt; исключают её. Поэтому область решения может быть открытой или замкнутой.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правил построения неравенств на координатной плоскости.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 — на таком расстоянии от точки (0; 0) лежит каждая точка этой окружности.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показывает расстояние от центра до любой точки окружности и задаёт её размер.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задачи и определение окружности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как множество точек с формулой x² + y² = r²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7063" y="1872776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 начале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описывает все точки, одинаково удалённые от точки (0; 0). Поэтому центр окружности всегда находится в начале координат, а сама фигура получается симметричной относительно обеих осей.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433011" y="1872776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в уравнении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r задаёт расстояние от центра до окружности. Если r = 3, то каждая точка фигуры удалена от начала координат ровно на три единицы.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1950156" y="3334685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и геометрия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x² + y² = r² показывает, как запись с переменными превращается в рисунок. По уравнению можно сразу понять форму фигуры и проверить, лежит ли точка на ней.
</a:t>
            </a:r>
            <a:endParaRPr lang="en-US" sz="10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6901" y="1426907"/>
            <a:ext cx="5469022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уравнений и их графических образов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уравнение может задавать прямую, ось или окружность. В таблице видно, как запись связана с формой на плоскости.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виду записи можно заранее определить фигуру и её главное свойство, не строя график полностью.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уравнений и их графических образов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48" y="1707574"/>
            <a:ext cx="658979" cy="658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4498" y="1707574"/>
            <a:ext cx="658979" cy="6589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Принадлежность точки множеству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5300" y="2518173"/>
            <a:ext cx="3686175" cy="17585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подходит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координаты точки удовлетворяют всем условиям, она принадлежит множеству. Тогда её можно обозначить символом ∈ и считать частью заданной области на плоскости.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895850" y="2518173"/>
            <a:ext cx="3686175" cy="17585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не выполнено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одно условие нарушено, точка не входит в множество и обозначается символом ∉. Такой способ помогает быстро проверять примеры без построения полного рисунка.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Проверка, принадлежит ли точка множеству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подстановке координат в условие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множеств точек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содержит только те точки, которые одновременно подходят под два условия. Если одна точка не выполняет хотя бы одно из них, она не входит в пересечение.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четвертью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x &gt; 0 и y &gt; 0 вместе описывают первую четверть. Здесь каждая точка находится правее оси Oy и выше оси Ox, поэтому обе проверки выполняются сразу.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76753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удобно использовать, когда нужно найти общую область двух фигур или ограничений. Тогда ответом становится не вся фигура, а только её совпадающая часть.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фигуры как множества точек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на плоскости можно описывать через точки, которые им принадлежат. Такой взгляд объединяет геометрию с координатами и помогает точно задавать границы.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фигуры есть свой набор точек и общий признак, по которому её можно описать как множество.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определения фигур на плоскости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в жизни и в учебных задачах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навигация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картах координаты помогают быстро указать место без длинного описания. Достаточно двух чисел, чтобы найти нужную точку и точно определить её положение на местности.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графики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 координатная плоскость нужна для построения графиков и проверки ответов. Она показывает, как числа связаны с формой линии, области или фигуры.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1820864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таблицы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компьютерных играх и электронных таблицах координаты помогают обозначать клетки, объекты и действия. Это делает поиск, движение и сравнение данных более понятными и удобными.
</a:t>
            </a:r>
            <a:endParaRPr lang="en-US" sz="10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59903"/>
            <a:ext cx="4750071" cy="189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обозначения, которые нужны в теме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обозначения чаще всего встречаются при работе с точками, неравенствами и множествами на координатной плоскости.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помогают быстро понять, входит ли точка или граница в множество, и правильно читать условия задач.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обозначения координатной плоскости и множеств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множествах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точек объединяет все точки, которые подходят под одно условие. Уравнения рисуют линии и окружности, а неравенства — области; координаты помогают увидеть это наглядно и проверить ответ.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2026-05-29T20:21:47Z</dcterms:created>
  <dcterms:modified xsi:type="dcterms:W3CDTF">2026-05-29T20:21:47Z</dcterms:modified>
</cp:coreProperties>
</file>