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445274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Электроэнергетика как отрасль хозяйства и часть географии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228550" y="2865826"/>
            <a:ext cx="46869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Электроэнергетика производит и доставляет электричество: от станций до домов и предприятий.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электроэнергетика изучается в географии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электростанций и сетей зависит от топлива, воды, потребителей, природных условий и транспорта. Электроэнергия поддерживает индустриальное и постиндустриальное развитие: производство, цифровую связь, освещение городов и транспорт. В 2020-х спрос растёт из‑за урбанизации и техники.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источника энергии к потребителю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 «подъём»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Электроэнергия появляется на электростанции. Затем на трансформаторной подстанции напряжение повышают, чтобы удобнее и экономичнее передавать энергию по линиям электропередачи. Это снижает потери в пути.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 распределение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ток поступает на распределительные подстанции, где напряжение уменьшают до безопасного уровня. После этого энергия доходит до потребителей — городов, посёлков, предприятий и домов. В итоге используются разные уровни напряжения.
</a:t>
            </a:r>
            <a:endParaRPr lang="en-US" sz="10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выработки электроэнергии в мире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значимая доля по-прежнему приходится на ТЭС, работающие на ископаемом топливе, тогда как ветер и солнце растут быстрее.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занимают свои ниши: гидро- и атомная энергетика часто важны для базовой части, а ветер и солнце расширяют «надстройку» при росте мощностей.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перечню основных источников мировой генерации; точные доли на диаграмме не показаны.
</a:t>
            </a:r>
            <a:endParaRPr lang="en-US" sz="7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электростанции: самая распространённая группа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ТЭС работают на угле, природном газе, мазуте и других видах топлива. Сгорание в котле превращает воду в пар, который вращает турбину, а та приводит в действие генератор.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станции удобно располагать рядом с крупными потребителями или топливными базами. Помогает и развитая транспортная сеть, ведь топливо нужно регулярно доставлять к станции.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минусы ТЭС — выбросы углекислого газа и других веществ, а также зависимость от поставок топлива. Поэтому важны экологические меры и надёжная логистика.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Гидроэлектростанции и их географическое размещение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Гидроэлектростанции используют энергию падающей или текущей воды. Для них нужны реки с большим расходом и перепадами высот, а также условия, позволяющие создать плотину и водохранилище.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ГЭС часто строят в горных районах и на порожистых реках. На равнинах гидроэнергетику развивают там, где есть мощный сток и достаточная водность в течение года.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ГЭС — высокая мощность и сравнительно низкая себестоимость энергии. Кроме того, гидростанции нередко позволяют сравнительно быстро изменять объём выработки.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связаны с затоплением территорий и изменением речных экосистем. Также выработка зависит от водности: в засушливые годы мощности могут быть ограничены.
</a:t>
            </a:r>
            <a:endParaRPr lang="en-US" sz="8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575" y="1512284"/>
            <a:ext cx="617700" cy="6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4145" y="2103845"/>
            <a:ext cx="540488" cy="6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8414" y="1409453"/>
            <a:ext cx="463275" cy="6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8402" y="2308192"/>
            <a:ext cx="617700" cy="6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73714" y="1409550"/>
            <a:ext cx="715800" cy="5726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Атомные электростанции: крупная мощность и строгий контроль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тепла — деление урана
</a:t>
            </a:r>
            <a:pPr algn="ctr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АЭС тепло получают при делении ядер урана. Это тепло нагревает воду, образуется пар, который приводит в движение турбину и генератор, вырабатывающие электричество.
</a:t>
            </a:r>
            <a:endParaRPr lang="en-US" sz="905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выработка на ограниченной площади
</a:t>
            </a:r>
            <a:pPr algn="ctr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АЭС способны давать много электроэнергии при сравнительно небольших площадях. Благодаря этому их проще вписать в инфраструктуру региона, обеспечив стабильные поставки энергии.
</a:t>
            </a:r>
            <a:endParaRPr lang="en-US" sz="905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и выбор территории
</a:t>
            </a:r>
            <a:pPr algn="ctr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размещении учитывают устойчивость территории и наличие воды для охлаждения. Также устанавливаются санитарные зоны и планируются меры безопасности, чтобы снизить риски для населения и окружающей среды.
</a:t>
            </a:r>
            <a:endParaRPr lang="en-US" sz="816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Радиационная безопасность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энергетика опирается на строгий контроль технологических процессов и защитные барьеры. Цель — удерживать радиоактивные воздействия в допустимых пределах на всех этапах работы.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Отходы: длительное хранение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отрасли важна работа с радиоактивными отходами, включая их длительное хранение. Это требует продуманной системы обращения и регулярного контроля состояния оборудования.
</a:t>
            </a:r>
            <a:endParaRPr lang="en-US" sz="90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и ветровая энергетика как быстро растущие направления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Сбор энергии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 преобразуют энергию света в электричество. Их эффективность зависит от солнечной радиации, облачности и положения панелей относительно света.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Использование энергии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Ветряные турбины улавливают движение воздуха и превращают его в электричество. Значение имеют скорость и устойчивость ветра, а также доступность площадок.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Непостоянная выработка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источники дают энергию не «всегда одинаково»: количество выработки меняется в зависимости от времени суток, погоды и сезона.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4: Интеграция в сеть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система работала надёжно, электроэнергии из разных источников нужно согласовывать с потреблением. Поэтому развиваются технологии управления и способы сглаживания колебаний.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энергосистема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передачи: производство → подстанции → ЛЭП → распределение → потребители; напряжение меняют, чтобы уменьшить потери и обеспечить безопасность.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591067"/>
            <a:ext cx="4452300" cy="23178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электростанций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типа станции зависит от природных условий, экономики и потребностей региона; важно учитывать и плюсы, и ограничения.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энергоснабжения обеспечивают сочетания типов станций: одни дают управляемую выработку, другие — более «чистую» энергию, но требуют учёта природной изменчивости.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школьное сравнение по признакам размещения, производства и воздействия на среду.
</a:t>
            </a:r>
            <a:endParaRPr lang="en-US" sz="7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08" y="1300556"/>
            <a:ext cx="409545" cy="46805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142" y="3076184"/>
            <a:ext cx="233914" cy="46782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587378"/>
            <a:ext cx="462927" cy="46292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289892"/>
            <a:ext cx="462724" cy="462724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электропередачи и причины потерь энергии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на большие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Электроэнергия передаётся по линиям высокого напряжения, потому что при более высоком напряжении ток меньше, а значит снижаются потери. Так энергия эффективнее доходит до дальних потребителей.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из‑за сопротивления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энергии неизбежно превращается в тепло из‑за электрического сопротивления проводов. Это происходит даже в исправной сети и особенно заметно на протяжённых линиях и при сильных нагрузках.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уменьшают потери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сократить нагрев проводов, применяют повышение напряжения, прочные опоры и качественные изоляторы. Используют толстые провода и понижающие подстанции ближе к городам и предприятиям.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топлива, станций и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Протяжённые ЛЭП связывают районы добычи топлива, крупные электростанции и центры потребления. Благодаря этому разные части страны получают электроэнергию в составе единой энергосистемы.
</a:t>
            </a:r>
            <a:endParaRPr lang="en-US" sz="12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расходуется больше всего электроэнергии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электроэнергии обычно потребляют промышленные предприятия, потому что работа оборудования требует постоянного и мощного энергоснабжения. В городах заметную долю дают бытовые нужды и инфраструктура.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спрос формируется крупным производством и городской средой, а также растущими цифровыми сервисами. При урбанизации и индустриальном развитии нагрузка на сети увеличивается.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отраслевые данные структуры потребления по группам (без привязки к конкретным процентам), актуализация на уровне школьного курса, 2024–2025 гг.
</a:t>
            </a:r>
            <a:endParaRPr lang="en-US" sz="7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основная выработка тяготеет к европейской части, Уралу и крупным регионам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снабжать города и промышленные районы, электричество часто производят ближе к главным потребителям. Поэтому заметная часть выработки сосредоточена в европейской части страны и на Урале, где плотность производства и населения выше.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 Дальний Восток: энергия для больших расстояний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Сибири и на Дальнем Востоке энергетика развивается с учётом дальности транспортировки и наличия природных ресурсов. Энергетические районы связывают магистральные линии, чтобы поддерживать надёжность энергоснабжения.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топливо и города как «подсказки» для размещения станций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тепловых, гидро- и атомных объектов определяется сырьевой базой, водными ресурсами и требованиями к площадке. На карте легко увидеть, как рядом с водными бассейнами и крупными промышленными узлами появляются энергетические центры.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Электроэнергетика России: особенности размещения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 использовании электричества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Оголённые провода, повреждённые розетки, перегруженные удлинители и мокрые руки увеличивают риск удара током. Электрический ток может привести к ожогам, нарушению работы нервной системы и даже остановке сердца.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линиях электропередачи нельзя приближаться к оборванным проводам и подниматься на опоры. Даже на вид «неопасный» кабель может быть под напряжением, а расстояние должно соблюдаться строго по правилам.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важно следить за исправностью изоляции и не использовать приборы при признаках неисправности: искрении, запахе гари, нагреве вилки. При подозрениях прибор нужно отключить и сообщить взрослым или специалистам.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правила пожарной безопасности: не оставляйте приборы включёнными без необходимости, не накрывайте работающую технику и выбирайте режимы по инструкции. Это снижает перегрев и вероятность короткого замыкания.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способы экономии электроэнергии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часто связана не только с покупкой техники, но и с привычками: режим «экономия» и отключение зарядных устройств снижают лишние потери энергии. Такие действия доступны в любой семье.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точных расчётов видно: наибольший эффект дают меры, уменьшающие длительную работу устройств. Регулярные небольшие действия уменьшают нагрузку на сети и расход ресурсов.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Педагогически обобщённая шкала влияния бытовых привычек (условные значения для визуального сравнения), 2024–2025 гг.
</a:t>
            </a:r>
            <a:endParaRPr lang="en-US" sz="7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электроэнергетике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сети используют датчики и автоматическое управление, чтобы быстрее реагировать на изменения нагрузки. Цифровой учёт и контроль аварий помогают точнее оценивать ситуацию и уменьшать время отключений.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счётчики фиксируют потребление более детально, а автоматические устройства способны быстрее находить повреждения и переключать питание. Это повышает устойчивость работы сети в городах и на предприятиях.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Дополняют систему накопители энергии, гибридные станции и управление спросом. Благодаря этим решениям энергосистема становится более гибкой и легче подключает возобновляемые источники, выработка которых меняется.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25" y="1534814"/>
            <a:ext cx="715800" cy="57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5539" y="2103845"/>
            <a:ext cx="617700" cy="6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1201" y="1409453"/>
            <a:ext cx="617700" cy="6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8402" y="2308192"/>
            <a:ext cx="617700" cy="6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22764" y="1387020"/>
            <a:ext cx="617700" cy="617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связанные с электроэнергетикой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 энергетики
</a:t>
            </a:r>
            <a:pPr algn="ctr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специалисты рассчитывают мощность и режимы работы оборудования, проектируют схемы снабжения и проверяют технические решения. Они учитывают требования безопасности, надёжность и экономику эксплуатации.
</a:t>
            </a:r>
            <a:endParaRPr lang="en-US" sz="870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Электромонтёры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Электромонтёры выполняют ремонт и обслуживание линий, подстанций и устройств на станциях. Они проводят проверки, заменяют элементы и следят за состоянием изоляции, чтобы исключать аварии и перегрев.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Диспетчеры энергосистем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Диспетчеры управляют подачей электроэнергии и согласуют работу станций с потребителями. В их задачах — поддерживать баланс производства и расхода в реальном времени, предотвращая перегрузки.
</a:t>
            </a:r>
            <a:endParaRPr lang="en-US" sz="907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Проектировщики и специалисты по автоматике
</a:t>
            </a:r>
            <a:pPr algn="ctr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Проектировщики готовят планы сетей и объектов, а специалисты по автоматике настраивают системы управления. Их работа связана с точностью расчётов, выбором оборудования и контролем параметров.
</a:t>
            </a:r>
            <a:endParaRPr lang="en-US" sz="81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Службы безопасности и обслуживающий персонал
</a:t>
            </a:r>
            <a:pPr algn="ctr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Обслуживающий персонал отвечает за регламенты эксплуатации и проверку готовности оборудования. В электроэнергетике важна высокая ответственность: безопасность обеспечивают обучением, инструктажами и строгим соблюдением процедур.
</a:t>
            </a:r>
            <a:endParaRPr lang="en-US" sz="7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работы электростанций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ТЭС характерны выбросы при сжигании топлива, которые влияют на качество воздуха. Кроме того, добыча и транспорт топлива тоже создают дополнительные экологические нагрузки на территории и транспортные маршруты.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ГЭС требуют строительства плотин и водохранилищ: при этом затапливаются территории и меняются условия для рек и организмов. Об изменении русел и режима воды могут говорить изменения экосистем ниже по течению.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возобновляемые источники имеют «след»: производство солнечных панелей и ветроустановок связано с использованием металлов, стекла и редких материалов. Снижают нагрузку очистные установки, переработка и рост эффективности оборудования.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809" y="1073232"/>
            <a:ext cx="5678382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об электроэнергетике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 том, как устроены производство, передача и потребление электроэнергии, почему важны безопасность и развитие технологий.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Электроэнергетика связывает природные ресурсы и территорию с хозяйством: от источника до потребителя. Надёжность зависит от сетей и дисциплины безопасности, а развитие — от технологий и эффективности.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географии и основам электроэнергетики, без привязки к единичным статистическим значениям, 2024–2025 гг.
</a:t>
            </a:r>
            <a:endParaRPr lang="en-US" sz="7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Электроэнергетика как основа развития хозяйства и территорий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Электроэнергетика превращает природные ресурсы в удобный для жизни и производства вид энергии, который можно передавать на большие расстояния. Её задачи — надёжность, снижение потерь, безопасность и уменьшение экологического ущерба. Будущее — умные сети и рациональное потребление.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2026-05-13T22:25:25Z</dcterms:created>
  <dcterms:modified xsi:type="dcterms:W3CDTF">2026-05-13T22:25:25Z</dcterms:modified>
</cp:coreProperties>
</file>