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Северянин: поэт ярких слов и необычных образов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Серебряного века, чьи стихи легко узнать по звучанию и образам.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и поиск новых форм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стал временем смелых литературных экспериментов: поэты искали новые ритмы, неожиданные слова и свежие темы. Северянин особенно выделялся интересом к городу, звучности стиха и современному взгляду на красоту.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Игоря Северянина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1887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Лотарев родился в Петербурге. Городская среда и культурная атмосфера столицы рано повлияли на его интерес к литературе.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поэт много читал и пробовал писать стихи. Уже первые тексты показывали стремление к красивому звучанию и ярким словам.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опыты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заметно желание говорить необычно и выделяться. Это стало основой его будущей поэтической манеры.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поэт Северянин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фамилия, которая запомнилась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«Северянин» звучал ярко и сразу привлекал внимание. Он помог создать образ поэта, который не похож на других и уверенно держится на литературной сцене. Такое имя легко связывалось с авторской индивидуальностью и артистизмом.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поддерживал стихи
</a:t>
            </a:r>
            <a:pPr algn="l" indent="0" marL="0">
              <a:lnSpc>
                <a:spcPct val="115000"/>
              </a:lnSpc>
              <a:buNone/>
            </a:pPr>
            <a:r>
              <a:rPr lang="en-US" sz="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умел произносить стихи так, чтобы они звучали особенно эффектно. Его манера чтения, уверенная интонация и выразительность делали выступления запоминающимися. Поэтому даже фотография или портрет поэта помогают представить его литературный образ.
</a:t>
            </a:r>
            <a:endParaRPr lang="en-US" sz="9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эгофутуризм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течения были важны новые слова, неожиданные рифмы и смелые сравнения. Поэты стремились удивлять звучанием строки и свежестью образов.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оказался близок эгофутуризму благодаря интересу к современному городу, эффектной подаче и особой роли автора в стихотворении.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Эгофутуризм ставил в центр личность поэта: его чувство собственной неповторимости, свободу самовыражения и право говорить смело, ярко и необычно.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известности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складывалась литературная слава Игоря Северянина.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84284"/>
            <a:ext cx="357600" cy="286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00373"/>
            <a:ext cx="357600" cy="3178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его стихов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часто показывает город как живое пространство с шумом улиц, огнями и быстрым движением. Городская жизнь у него одновременно будничная и поэтичная.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тема в его стихах звучит ярко и эмоционально. Поэт передает сильные чувства через звучные слова, неожиданные сравнения и запоминающиеся интонации.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есть стремление к прекрасному, почти недосягаемому миру. Мечта помогает поэту уйти от повседневности и создать особое настроение.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у Северянина не просто украшают стихотворение. Они помогают передать цвет, запах, движение и ощущение живой красоты.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соединяет личные переживания с деталями современной действительности. Из-за этого его стихи звучат свежо и остаются близкими читателю.
</a:t>
            </a:r>
            <a:endParaRPr lang="en-US" sz="73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стихи Северянина узнаваемыми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легко читать вслух: в них много звучных повторов и выразительных пауз.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звучание и словесная новизна; именно они создают запоминаемый почерк поэта.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особенностям поэзии Игоря Северянина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сборники поэта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«Златолира» продолжила линию яркой, звучной поэзии. Здесь важно сочетание красивого слова, личного чувства и интереса к современной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«Victoria Regia» запоминается самим названием и особой атмосферой. Сборник показывает, как поэт соединял красоту, иронию и внимание к деталям.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«Громокипящий кубок» принес Северянину широкую известность. В книге особенно заметны эффектные образы, музыкальность и желание удивить читателя необычной строкой.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помогли увидеть Северянина как автора с собственным голосом. Именно через сборники его стиль стал узнаваемым для широкой публики.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основные вехи биографии поэта и помогает связать творчество с историей времени.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поэта прошла через важные исторические перемены, которые отразились на его судьбе и творчестве.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Игоре Северянине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Северянин был не только автором книг, но и ярким исполнителем собственных стихов. Его чтение со сцены запоминалось музыкальностью, уверенностью и особой интонацией, которая сразу привлекала внимание слушателей.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поэта собирали большую аудиторию и часто вызывали споры. Одни восхищались его манерой, другие спорили с ним, но равнодушным он почти никого не оставлял.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перед публикой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Северянина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Поэт часто вводил необычные слова и смелые сочетания, чтобы передать ощущение новизны. Его строки звучат так, будто язык сам становится частью художественной игры.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Северянин любил яркие эпитеты, повторы звуков и выразительные рифмы. Благодаря этому стихи легко читаются вслух и хорошо запоминаются даже после первого знакомства.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его языке сочетаются красота, ирония и торжественность. Такое соединение делает интонацию узнаваемой и помогает создать особый мир, где слово звучит почти как музыка.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основные мотивы его лирики и помогает увидеть, какие образы особенно часто возвращаются в стихах Северянина.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оказываются любовь и городская тема; остальные мотивы поддерживают личный и узнаваемый тон его поэзии.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оценка по ключевым темам стихотворений И. Северянина; точные процентные данные в школьном обзоре не приводятся.
</a:t>
            </a:r>
            <a:endParaRPr lang="en-US" sz="5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и память о России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627400" y="9021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Северянин покинул Россию. Начался новый этап жизни, связанный с переездом и разлукой с привычным литературным миром.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627400" y="21943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эмиграции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границей усилились темы памяти, утраты и тоски по Родине. В стихах все чаще звучали размышления о прошлом и о быстротечности времени.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27400" y="34865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«Классические розы»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поздний период появилось одно из самых известных его стихотворений. В нем красота, печаль и любовь к культурной традиции соединяются особенно ясно.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за пределами 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новый быт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поэт жил главным образом в Эстонии, в том числе в Таллине. Новая жизнь была спокойнее внешне, но принесла чувство разлуки и внутренней неустроенности.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все заметнее воспоминания о России, прежней культурной среде и ушедшем времени. Эти строки звучат тише, но становятся особенно личными и трогательными.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настроение и темы стихов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жизненные этапы Северянина отражались в его поэзии.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Северянина в русской литературе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Северянин стал одной из самых заметных фигур Серебряного века, потому что сумел соединить новизну, музыкальность и яркую авторскую манеру в одном поэтическом мире.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стихи расширили представление о том, какой может быть поэзия: звучной, смелой, образной и в то же время понятной для внимательного читателя.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Для русской литературы он важен как поэт сильной индивидуальности, у которого слово звучит необычно и помогает сразу узнать автора.
</a:t>
            </a:r>
            <a:endParaRPr lang="en-US" sz="12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10491"/>
            <a:ext cx="4122000" cy="1400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его стихи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художественные признаки делают поэзию Северянина узнаваемой и легко запоминающейся.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запоминается сочетание звучности, образности и необычного словаря: именно оно создает особый стиль поэта.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поэзии И. Северянина по школьному курсу литературы.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стихи читают и сегодня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Стихи Северянина легко привлекают внимание необычным звучанием и яркими словами, поэтому даже современный читатель быстро замечает их отличие от других текстов.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его поэзии много живых деталей, которые помогают представить город, настроение героя и смену чувств, словно сцена возникает прямо перед глазами.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Он показывает, что игра со словом может быть не пустой, а смысловой: через ритм, рифму и интонацию поэт передает настроение очень точно.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Его творчество напоминает, что поэзия может быть одновременно красивой, музыкальной и личной, а значит — близкой людям разных поколений.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поэт яркой индивидуальности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Северянин оставил в литературе образ поэта, который умел удивлять словом, звучанием и смелыми образами. Его стихи и сегодня легко узнать и интересно читать.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2026-05-17T18:44:29Z</dcterms:created>
  <dcterms:modified xsi:type="dcterms:W3CDTF">2026-05-17T18:44:29Z</dcterms:modified>
</cp:coreProperties>
</file>