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строение стебля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функций стебля в жизни растений и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стебля в жизни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обеспечивает транспорт воды и питательных веществ между корнями и листьями, поддерживает органы растения и способствует обмену веществ для роста.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стебле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бывают верхушечные и боковые. Из них развиваются новые побеги, обеспечивая рост и ветвление растения.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у разных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 имеют гладкую поверхность, а у древесных покрыты корой – защитным слоем, который меняется с возрастом.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междоузлия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места крепления листьев и побегов, а междоузлия — промежутки между ними. Междоузлия определяют длину и гибкость стебля.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стебля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запасают питательные вещества, участвуют в размножении или служат опорой и способом перемещения у лиан и вьющихся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транспортирует воду и питательные вещества к листьям, поддерживает их для эффективного фотосинтеза и обеспечивает передачу органических веществ по растению.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стеблей у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гибкие стебли однолетних и многолетних растений, обеспечивающие быстрый рост и легкость.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стебли с развитой корой, встречаются у деревьев и кустарников, устойчивы к внешним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 большой гибкостью, позволяющие растениям взбираться и закрепляться на опорах.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клубни служат для хранения питательных веществ и обеспечения вегетативного 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стеблей у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 доминируют среди покрытосеменных растений, составляя большинство видов.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травянистых форм указывает на их адаптивное преимущество в разнообразных средах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средняя школа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от корней вверх, а флоэма распределяет органические вещества по всей растительной системе.
</a:t>
            </a:r>
            <a:endParaRPr lang="en-US" sz="92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— ксилема и флоэма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центре стебля и служит местом запасания питательных веществ, а также выполняет функцию опоры.
</a:t>
            </a:r>
            <a:endParaRPr lang="en-US" sz="939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внутреннего содержимого стебля от повреждений и пересыхания, формируя наружный барьер.
</a:t>
            </a:r>
            <a:endParaRPr lang="en-US" sz="89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основные ткани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предохраняет внутренние ткани стебля от механических повреждений и атак патогенов.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Пробковый слой у древесных растений защищает от потери влаги и негативного влияния окружающей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 транспортирует органические вещества от листьев к другим частям растения, обеспечивая питание.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иногда накапливаются запасы сахаров и крахмала, поддерживая энергетический баланс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её функции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ксилема и флоэма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— проводник воды и минералов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находится ближе к центру стебля и обеспечивает движение воды вместе с растворёнными минералами от корней к листьям.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транспорт органических веществ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расположена между ксилемой и корой, переносит продукты фотосинтеза от листьев ко всем органам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86244"/>
            <a:ext cx="3147000" cy="9626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ксилемы и флоэмы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ксилемы и флоэмы по структуре и функциям представлены в таблице.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имеют разные задачи и строение, обеспечивая эффективный транспорт веществ по растению.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и запасающие ткани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располагается в центре стебля и состоит из паренхимных клеток, которые служат хранилищем питательных веществ, в частности крахмала, обеспечивая растение энергией при необходимости.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травянистых растений сердцевина обычно хорошо выражена и имеет рыхлую структуру, что облегчает обмен веществ в стебле и способствует его гибкости.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старых деревьев и кустарников сердцевина может постепенно исчезать, уступая место плотной древесине, что способствует укреплению стебля и его долговечности.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и рост стебля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роль камбия у древесных растений, где благодаря ежегодному образованию новых клеток формируются характерные годичные кольца, отражающие возраст дерева.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это тонкий слой образовательной ткани, расположенный между ксилемой и флоэмой. Он активно делится, обеспечивая образование новых клеток для утолщения стебля.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роста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колец отражает условия окружающей среды, включая влажность и температуру в течение года, влияя на активность роста дерева.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ширины колец позволяет учёным определить не только возраст дерева, но и оценить климатические особенности отдельных лет из его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стебли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типа земляники имеют ползучие стебли, которые распространяются по поверхности почвы, способствуя вегетативному размножению и быстрому заселению территории.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виды стеблей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подземным относятся корневища, клубни и луковицы, служащие для запаса питательных веществ и защиты от неблагоприятных условий окружающей среды.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злаков и деревьев стебли растут вертикально вверх, обеспечивая растениям хорошее поступление света и пространство для развития листьев и цветков.
</a:t>
            </a:r>
            <a:endParaRPr lang="en-US" sz="96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стеблей: надземные и подземные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водопроводящей функции стебля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минералов через разные части растения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736" y="2192833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994" y="2192833"/>
            <a:ext cx="163763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стебля: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у гороха служат для опоры и закрепления растения, позволяя ему забираться вверх и получать больше света для фотосинтеза.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барбариса защищают растение от поедания животными, увеличивая шансы его выживания в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как у лука, служат для хранения запасов питательных веществ, поддерживая растение в периоды покоя и неблагоприятных условий.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стебли кактуса выполняют функцию накопления воды, что позволяет растению переживать засушливые периоды в пустыне.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с разными типами стеблей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стеблей растений и основные функции модификаций для их выживания и приспособления к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стеблей показывают, как растения адаптируются к условиям через специализированные модификации.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ботанике, 6 класс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бамбука отличаются прочностью и гибкостью, что делает их популярным материалом для строительства домов, мебели и других изделий в различных культурах.
</a:t>
            </a:r>
            <a:endParaRPr lang="en-US" sz="823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в строительстве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Волокна, получаемые из стеблей льна и хлопчатника, широко используются в производстве тканей, что обеспечивает человеку одежду и другие текстильные изделия.
</a:t>
            </a:r>
            <a:endParaRPr lang="en-US" sz="79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из стеблей льна и хлопчатника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— это видоизменённые подземные стебли, которые стали одним из основных источников питания во многих странах мира благодаря высокому содержанию крахмала.
</a:t>
            </a:r>
            <a:endParaRPr lang="en-US" sz="7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важный пищевой ресурс
</a:t>
            </a:r>
            <a:endParaRPr lang="en-US" sz="929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стебля для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является самым быстрорастущим растением и может увеличиваться до 91 см в сутки, что делает его уникальным в растительном мире.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ботанике, 2022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3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 см
</a:t>
            </a:r>
            <a:pPr algn="ctr" indent="0" marL="0">
              <a:lnSpc>
                <a:spcPct val="100000"/>
              </a:lnSpc>
              <a:buNone/>
            </a:pPr>
            <a:r>
              <a:rPr lang="en-US" sz="1783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рекордный максимальный суточный прирост в длину для бамбука, что демонстрирует удивительные темпы роста некоторых растений.
</a:t>
            </a:r>
            <a:endParaRPr lang="en-US" sz="383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знания строения стебля в науке и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стебля раскрывает механизмы роста и обмена веществ растений, что важно для развития сельского хозяйства, медицины и промышленности, улучшая качество жизни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2026-05-08T17:09:06Z</dcterms:created>
  <dcterms:modified xsi:type="dcterms:W3CDTF">2026-05-08T17:09:06Z</dcterms:modified>
</cp:coreProperties>
</file>