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местоимения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определять разряд, признаки и роль местоимения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местоимения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не путать похожие формы, точно определять значение слова и правильно писать его в тексте. Это особенно важно, когда местоимение изменяется по падежам, числам, родам или лицам.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морфологический разбор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что выбранное слово действительно является местоимением. Для этого смотрят на его значение в предложении: оно указывает на предмет, признак или количество, не называя их прямо.
</a:t>
            </a:r>
            <a:endParaRPr lang="en-US" sz="699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слово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 начальную форму слова. Она нужна, чтобы сравнивать разные формы местоимения и не ошибиться при разборе, особенно если в тексте оно стоит не в именительном падеже.
</a:t>
            </a:r>
            <a:endParaRPr lang="en-US" sz="701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Назвать форму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разряд по значению: личное, притяжательное, указательное, вопросительное, относительное, отрицательное, неопределённое или определительное. Именно разряд показывает, какую роль местоимение выполняет в речи.
</a:t>
            </a:r>
            <a:endParaRPr lang="en-US" sz="699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Определить разряд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перечисляют постоянные и непостоянные признаки: лицо, род, число, падеж, а для некоторых слов — особые свойства. Эти признаки зависят от группы местоимения и его формы.
</a:t>
            </a:r>
            <a:endParaRPr lang="en-US" sz="745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Указать признаки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определяют синтаксическую роль: подлежащее, дополнение, определение или другой член предложения. Итог должен показывать не только форму слова, но и его место в предложении.
</a:t>
            </a:r>
            <a:endParaRPr lang="en-US" sz="72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5. Найти роль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группы местоимений, их значение и примеры употребления.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по смыслу и функции слова, а не по его окончанию.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6 класс: сведения о разрядах местоимений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возвратное местоимения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участников речи: я, ты, он, она, оно, мы, вы, они. Такие слова помогают не повторять имена и показывают, кто именно действует или о ком идёт речь.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указывает на того, кто выполняет действие, и как бы возвращает его к самому себе. У него нет формы именительного падежа, поэтому оно всегда разбирается отдельно.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значение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изменяются по лицам, числам и падежам. У форм третьего лица в единственном числе дополнительно различаются род: он, она, оно. Это важно учитывать при разборе.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4812" y="2943103"/>
            <a:ext cx="2902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местоимений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постоянный признак — разряд по значению. Он остаётся одним и тем же независимо от того, в каком предложении употреблено местоимение.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личных местоимений постоянным признаком считают лицо: первое, второе или третье. Оно помогает определить, кто говорит, к кому обращаются и о ком идёт речь.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имеют устойчивые особенности. Например, себя не образует именительный падеж, а свой связан с возвратным значением и показывает принадлежность к подлежащему.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Указательные, вопросительные и относительные местоимения сохраняют свои основные значения во всех формах. Поэтому при разборе важно не только слово, но и его смысл в контексте.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различие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примеров приходится на каждый разряд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школьной практике все разряды встречаются регулярно и требуют внимания при разборе.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образуют большую и разнообразную группу: у каждого разряда есть собственная функция и набор типичных примеров.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курса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разбирают местоимение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морфологическом разборе местоимения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местоимения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 — это форма, в которой местоимение приводят в словаре и указывают в разборе. Она помогает быстро узнать исходный вид слова и сравнить его с другими формами.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вид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остальных местоимений начальная форма тоже определяется по словарной форме: мой, этот, какой, никто, кто-то. Это особенно важно, когда слово в тексте стоит в изменённой форме.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местоимения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личных местоимений начальная форма обычно совпадает с формой именительного падежа: я, ты, он, она, оно, мы, вы, они. Именно с неё удобно начинать разбор.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некоторых местоимений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запомнить, как изменяются личные местоимения и слово себя в косвенных падежах.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6 класс: падежные формы местоимений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нужно запоминать отдельно: они часто не совпадают с привычными окончаниями существительных.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нужны, когда нужно обратить внимание на конкретный предмет или признак: этот дом, тот случай, такой ответ, столько книг. Они словно помогают «показать пальцем» среди нескольких вариантов.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и выделить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сразу понять, кому принадлежит предмет: мой рюкзак, наш класс, её тетрадь. Они отвечают на вопросы чей? чья? чьё? чьи? и делают описание точным, не перегружая текст повторениями.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Чьё это?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и указательные местоимения
</a:t>
            </a:r>
            <a:endParaRPr lang="en-US" sz="28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спросить о человеке, предмете, признаке или количестве: кто? что? какой? чей? сколько? По ним легко понять, что говорящий ищет неизвестную информацию.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вопрос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можно заменить словами «тот, который», чаще всего оно относительное. Если оно помогает спросить, а не соединять части предложения, значит, оно вопросительное.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слово, но и на смысл высказывания. Вопросительное местоимение стоит в вопросительном предложении, а относительное помогает построить связный рассказ.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разная роль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часто выглядят так же, как вопросительные, но их задача другая: они соединяют части сложного предложения. Например: Я знаю, кто пришёл. Здесь слово не задаёт вопрос.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части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неопределённые местоимения
</a:t>
            </a:r>
            <a:endParaRPr lang="en-US" sz="2692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 отсутствие предмета, признака или количества: никто, ничто, никакой, ничей, некого, нечего. Они помогают выразить отрицание точно и без лишних слов.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чего-то нет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часто создают оттенок неуверенности, тайны или отсутствия. Поэтому они особенно заметны в описаниях событий, диалогах и заданиях, где важно передать неопределённость.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тексте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говорят о неизвестном или неточном: кто-то, что-либо, какой-нибудь, кое-кто, несколько. Они подходят для случаев, когда информация есть, но она ещё не уточнена.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 не известно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местоимений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написание местоимений с частицами и предлогами. Таблица помогает быстро увидеть, когда слово пишется через дефис, слитно или раздельно.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местоимения с частицами -то, -либо, -нибудь и с приставкой кое-. С предлогом отрицательные местоимения пишутся раздельно.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языка; школьный курс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местоимений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местоимений форма меняется по падежам: я — меня — мне. Именно падеж показывает, какую роль слово выполняет в 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личных местоимений меняются число и, в 3-м лице единственного числа, род: он, она, оно. У притяжательных мой, твой, наш, ваш изменяются род, число и падеж.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род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себя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не имеет рода и числа, но тоже изменяется по падежам. Такая особенность помогает отличить его от других местоимений при разборе.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признаков местоимений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признаки чаще всего проверяют в разборе разных групп местоимений.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притяжательные местоимения требуют больше признаков для анализа, а у остальных групп главное — правильно определить значение и форму.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грамматических признаков по теме местоимения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синтаксическую роль местоимения
</a:t>
            </a:r>
            <a:endParaRPr lang="en-US" sz="256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вопросе, связи со словом и значении местоимения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полного разбора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594188"/>
            <a:ext cx="3523200" cy="7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— местоимение личное, начальная форма он. В предложении это слово стоит в именительном падеже, употреблено в единственном числе и в 3-м лице, поэтому выполняет роль подлежащего.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249675"/>
            <a:ext cx="35232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«он»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3897263"/>
            <a:ext cx="3523200" cy="7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Своего — местоимение притяжательное, начальная форма свой. Оно стоит в единственном числе, мужском роде и винительном падеже, а в предложении связано с существительным как определение.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552750"/>
            <a:ext cx="35232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«своего»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проверки помогают не спутать разряд и синтаксическую роль.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значение слова, затем его форму и роль в предложении. Проверка по смыслу и вопросу особенно важна, когда формы похожи.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«Местоимение»
</a:t>
            </a:r>
            <a:endParaRPr lang="en-US" sz="10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местоимения становится понятным, если идти по шагам и учитывать контекст. Тогда легко определить разряд, признаки и роль слова в предложении без ошибок.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Разбор, который помогает понять слово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2026-05-28T08:33:06Z</dcterms:created>
  <dcterms:modified xsi:type="dcterms:W3CDTF">2026-05-28T08:33:06Z</dcterms:modified>
</cp:coreProperties>
</file>