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 ВИЧ-инфекции и СПИДе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ВИЧ влияет на иммунитет и почему профилактика важна.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расширяется круг общения, растёт самостоятельность и появляются новые риски. Знание путей передачи ВИЧ помогает защищать здоровье, не бояться обычного общения и вовремя обращаться за помощью.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иммунная система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вирусы, бактерии и другие опасные агенты, а затем запускает защитную реакцию, чтобы не допустить развития болезни.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CD4-лимфоциты помогают координировать эту защиту. Именно эти клетки особенно уязвимы для ВИЧ, поэтому болезнь постепенно ослабляет организм.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защитные силы падают, даже привычные инфекции могут протекать тяжелее. Без лечения человеку становится сложнее быстро справляться с болезнями.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попадания ВИЧ в организм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 кровь ВИЧ внедряется в CD4-клетки и использует их для размножения. Так вирус увеличивает своё количество и распространяется дальше.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ослабление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CD4-клеток становится меньше, а иммунитет слабеет. На раннем этапе человек может не замечать выраженных признаков, хотя изменения уже происходят.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СПИД: различия, которые важно знать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это инфекция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это вирус, который живёт и размножается в организме. Сам по себе он не равен СПИДу, хотя именно он может привести к тяжёлой стадии болезни.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— поздняя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развивается без лечения, когда иммунная система уже сильно повреждена. Тогда возрастает риск опасных инфекций, с которыми организму трудно справиться.
</a:t>
            </a:r>
            <a:endParaRPr lang="en-US" sz="1459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меняет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антиретровирусная терапия позволяет долго контролировать ВИЧ и не допускать перехода к СПИДу. Чем раньше начато лечение, тем лучше результат.
</a:t>
            </a:r>
            <a:endParaRPr lang="en-US" sz="14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ВИЧ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через какие ситуации возможен риск заражения и где его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передаётся только через определённые биологические жидкости; обычное бытовое общение безопасно.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ЮНЭЙДС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ВИЧ не передаётся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не передаётся через рукопожатия, объятия, совместную учёбу, книги, телефоны, посуду или воду. Обычные бытовые контакты не создают риска заражения.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заразиться через кашель, чихание, слёзы, пот, воздух, бассейн или туалет. Эти ситуации часто путают с опасными, хотя они безопасны.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не передаётся через еду, прикосновения или сидение за одной партой. Поэтому рядом с человеком с ВИЧ можно спокойно общаться и учиться.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фактов помогает уменьшить страх и не допускать необоснованного избегания людей с ВИЧ. Это важно и для личной культуры, и для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заражения к диагнозу и лечению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развивается инфекция и почему раннее выявление так важно.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в мире: распространённость и лечение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разных лет показывают: охват лечением растёт, но ВИЧ остаётся серьёзной глобальной проблемой.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доступ к АРТ, тем меньше смертность и выше качество жизни людей с ВИЧ.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ЮНЭЙДС, Global AIDS Update; оценки 2010 и 2022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выявляют ВИЧ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риск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 контакт, который мог привести к заражению, важно не откладывать обращение за медицинской помощью и не пытаться оценивать ситуацию самостоятельно.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период окна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выявляют по анализу крови и экспресс-тестам. Сразу после риска тест может быть отрицательным, поэтому врач может назначить повторное обследование.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и начало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положительном результате диагноз подтверждают, после чего начинают наблюдение и лечение. Ранняя диагностика помогает сохранить иммунитет и избежать осложнений.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Антиретровирусная терапия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 подавляет размножение ВИЧ, снижает вирусную нагрузку и помогает иммунной системе работать эффективнее. Чем раньше начато лечение, тем легче сохранить здоровье и привычный ритм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регулярном приёме препаратов человек может учиться, заниматься спортом и планировать будущее. Терапия не убирает вирус полностью, но делает его количество в организме очень низким.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повседневной жизни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свои иглы и шприцы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чужими иглами, шприцами и другими предметами, которые могли контактировать с кровью. Это один из самых важных способов избежать заражения.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при травмах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порезах и ссадинах нужно сразу обработать кожу и сообщить взрослому. Любой контакт с кровью требует аккуратности и быстрой помощи.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взрослой жизни помогают защищённые половые контакты и регулярное тестирование при риске. Эти меры снижают вероятность передачи инфекции и позволяют вовремя начать лечение.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не скрывать тревожную ситуацию, а обратиться к родителям, учителю или врачу. Знания и своевременная помощь делают поведение безопаснее.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 заражения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эффективна, когда несколько мер работают одновременно: это снижает риск на разных этапах и помогает не упустить опасную ситуацию.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защита строится на сочетании привычек, тестирования и лечения, а не на одной отдельной мере.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ЮНЭЙДС: рекомендации по профилактике ВИЧ-инфекции, 2024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ВИЧ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внешнему виду невозможно понять, есть ли у человека ВИЧ. Диагноз ставят только по результатам обследования, а не по одежде, самочувствию или внешности.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не передаётся через еду, воздух, рукопожатие, объятия или совместную парту. Эти бытовые контакты безопасны и не требуют избегания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 ВИЧ не обязан выглядеть больным. При лечении многие долго живут обычной жизнью, учатся, общаются и сохраняют хорошее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21758"/>
            <a:ext cx="3604200" cy="14999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ВИЧ, СПИДа и простуды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не путать разные состояния и понимать, почему ВИЧ требует особого контроля и длительного наблюдения.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 связаны, но не равны; простуда — другое заболевание с иными путями передачи и течением.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биологии и рекомендаций ВОЗ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Лена идёт на уроки, обсуждает задания с одноклассниками и после школы остаётся на тренировку. В её жизни есть учёба, друзья и привычные планы, потому что лечение помогает контролировать ВИЧ и не выпасть из обычного ритма.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всё устроено просто: напоминание о лекарствах, визит к врачу и спокойный разговор о самочувствии. Когда рядом есть поддержка семьи, человеку легче соблюдать лечение, следить за анализами и чувствовать себя уверенно каждый день.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с ВИЧ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возможном риске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подозрении на контакт с ВИЧ: от обращения за помощью до обследования и наблюдения.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течение ВИЧ-инфекции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самочувствии контроль нужен постоянно: вирус может оставаться в организме и без видимых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вклад даёт регулярная терапия, а остальные факторы усиливают её эффект и уменьшают риск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рекомендациям ВОЗ и ЮНЭЙДС о приверженности лечению, 2024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ВИЧ нуждаются в поддержке и медицинской помощи, а не в насмешках, страхе или изоляции. Уважение помогает сохранить нормальную школьную и общественную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Стигма мешает людям вовремя пройти тестирование и начать терапию. Когда человек боится осуждения, он может откладывать визит к врачу и терять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отношение защищает права других людей и показывает зрелость. Вежливость, конфиденциальность и готовность помочь — важная часть культуры безопасности.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путях передачи позволяют вести себя безопасно и спокойно. Если понимать, как ВИЧ передаётся, легче избежать лишнего страха и ошибочных запретов.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отсутствие стигмы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ВИЧ и СПИД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передаётся только определёнными путями, но при раннем выявлении и лечении болезнь можно успешно контролировать. Знания, осторожность и уважение к людям делают поведение действительно безопасным.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2026-05-21T03:15:59Z</dcterms:created>
  <dcterms:modified xsi:type="dcterms:W3CDTF">2026-05-21T03:15:59Z</dcterms:modified>
</cp:coreProperties>
</file>