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о здоровье и здоровом образе жизни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подростка начинается с ежедневных привычек.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здоровье особенно важно в 9 классе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организм быстро растёт, возрастает учебная нагрузка и появляется больше самостоятельности. Именно сейчас закладываются привычки, которые влияют на самочувствие, учёбу, общение и умение безопасно принимать решения.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составляющие здоровья человека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здоровье показывает, как работают сердце, лёгкие, мышцы, кости и иммунная система. Оно помогает выдерживать нагрузки, оставаться активным и быстрее восстанавливаться после усталости.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здоровье связано с памятью, вниманием, эмоциями, самооценкой и умением справляться со стрессом. Оно влияет на настроение, концентрацию на уроках и способность спокойно реагировать на трудности.
</a:t>
            </a:r>
            <a:endParaRPr lang="en-US" sz="974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здоровье отражает качество общения и отношений с людьми. Оно проявляется в умении сотрудничать, соблюдать правила поведения и уважительно вести себя дома, в школе и среди сверстников.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как основа восстановления сил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помогает распределить время на подъём, уроки, питание, отдых, прогулки и сон. Для подростков особенно важно спать 8–10 часов, чтобы нервная система успевала восстановиться и работала без перегрузки.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чередовать умственную работу, движение и короткие паузы, утомление накапливается медленнее. Такой распорядок помогает лучше сосредотачиваться на уроках, сохранять спокойствие и меньше раздражаться в течение дня.
</a:t>
            </a:r>
            <a:endParaRPr lang="en-US" sz="9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самочувствие подростка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складываются в общее состояние организма и настроение.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на здоровье влияют сон, питание и движение; именно постоянство привычек даёт заметный результат.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базовым представлениям о факторах здоровья подростков; дата не требуется.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3331" y="1768975"/>
            <a:ext cx="230737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8588" y="1768975"/>
            <a:ext cx="197775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как источник энергии и роста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рост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для роста тканей, обновления клеток и восстановления после нагрузок. Они особенно важны в подростковом возрасте, когда организм быстро развивается и часто испытывает повышенную потребность в строительном материале.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дают энергию для учёбы, спорта и повседневной активности. Лучше выбирать продукты, которые надолго сохраняют сытость, чтобы не чувствовать резкий упадок сил между приёмами пищи.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 и бобовые помогают получать витамины, клетчатку и минеральные вещества. Эти компоненты поддерживают пищеварение, обмен веществ и естественную защиту организма.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работа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 нормальной работы всех органов, терморегуляции и хорошего самочувствия. Если пить недостаточно, быстрее появляется усталость, снижается внимание и хуже переносится физическая нагрузка.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 их роль в организме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вещества дают разные продукты и как это отражается на здоровье.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продукты дополняют друг друга, поэтому разнообразный рацион полезнее однообразного.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рекомендации по питанию детей и подростков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Двигательная активность и её влияние на здоровье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зарядка помогает проснуться, разогреть мышцы и настроиться на учебный день. Уже несколько минут движения улучшают тонус и поднимают работоспособность.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Ходьба, подвижные игры и перемены между уроками снижают усталость от сидения. Движение поддерживает кровообращение и помогает сохранять внимание.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велосипед, танцы или секция дают организму необходимую нагрузку. Регулярные занятия укрепляют мышцы, кости и выносливость.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сидеть без перерывов, мышцы устают, а тело начинает хуже работать. Небольшая активность в течение дня помогает избежать переутомления.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пульс при физической нагрузке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показатель пульса влияет не только движение, но и уровень тренированности организма.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нагрузке пульс возрастает, а затем снижается; это нормальная реакция, которая со временем становится более устойчивой.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изменения пульса при физической нагрузке; данные иллюстративные.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и профилактика заболеваний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— меньше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едой и после улицы руки легко собирают на себе микробы, которые потом попадают на лицо, одежду и предметы. Мытьё с мылом занимает немного времени, но заметно снижает риск распространения инфекций. Эта привычка особенно важна в школе, где люди постоянно рядом друг с другом.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полостью рта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 дёсны нуждаются в ежедневном уходе, потому что налёт появляется быстро и незаметно. Чистка зубов утром и вечером помогает предотвратить кариес, неприятный запах и воспаление дёсен. Это не только вопрос внешнего вида, но и часть общего здоровья.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вокруг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Проветренная комната, чистая одежда и аккуратное рабочее место создают более безопасную среду. В таком пространстве легче дышать, проще сосредоточиться и приятнее проводить время. Чистота дома, в классе и на занятиях снижает количество лишних микробов.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принять полезное решение каждый день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Поэтапная схема выбора действия в повседневной ситуации: перекус, отдых, прогулка или время за телефоном.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экранное время и работоспособность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снижает концентрацию, ухудшает память и делает реакции медленнее, поэтому даже привычные учебные задания требуют больше усилий и вызывают быстрее наступающую усталость.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экран вечером мешает организму спокойно перейти ко сну: нервная система дольше остаётся возбуждённой, а засыпание может стать более поздним и трудным.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помогают тихие вечерние занятия, приглушённый свет, проветренная комната и стабильное время отхода ко сну: так силы восстанавливаются заметно быстрее.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у подростков и способы его снижения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не всегда заметен сразу: он накапливается и влияет на поведение, внимание и самочувствие, поэтому важно замечать его ранние сигналы.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напряжение растёт, помогают не случайные меры, а спокойные и безопасные действия: отдых, планирование и поддержка взрослых.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урока по теме; схема факторов и способов основана на перечисленных причинах и методах снижения стресса.
</a:t>
            </a:r>
            <a:endParaRPr lang="en-US" sz="6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Курение, алкоголь, никотинсодержащие вещества и бесконтрольное экранное время могут нарушать сон, выносливость и обучение, пока организм ещё активно развивается.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урока: перечисление вредных привычек и их влияния на организм подростка.
</a:t>
            </a:r>
            <a:endParaRPr lang="en-US" sz="649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вредных привычек особенно опасны для подростков.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вредные ежедневные привычки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привычек показывает, как повседневные действия влияют на самочувствие сегодня и на здоровье в будущем.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поддерживают организм ежедневно, а вредные постепенно накапливают усталость и снижают работоспособность.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основы гигиены и здорового образа жизни; учебные материалы по теме.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как часть сохранения здоровья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дорожного движения, осторожность с электричеством и аккуратность на спортивной площадке защищают от травм и неожиданных опасных ситуаций, которые могут надолго выбить из обычного ритма.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важна и в интернете: разумный выбор действий, отказ от рискованных сообщений и умение обратиться за помощью помогают сохранить не только здоровье, но и спокойствие.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здорового дня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помогает увидеть порядок приоритетов: без базы из сна, воды, питания и движения трудно сохранить стабильный режим и хорошее самочувствие.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крепче нижние уровни, тем легче справляться с учебой, общением и повседневными задачами без перегрузки.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урока; схема построена на логике приоритетов здорового дня.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509540"/>
            <a:ext cx="252900" cy="202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49675"/>
            <a:ext cx="252900" cy="22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98300"/>
            <a:ext cx="252900" cy="22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95119" y="3230225"/>
            <a:ext cx="164813" cy="26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перегрузки и необходимость отдыха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сил не хватает с самого утра, а простые дела даются тяжелее обычного, организму нужен полноценный отдых, сон и более спокойный режим на ближайшее время.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трудно сосредоточиться на уроке, приходится перечитывать задания и чаще ошибаться, это сигнал, что мозгу не хватает восстановления, еды или короткого перерыва.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Раздражительность и головная боль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всплески раздражения, тяжесть в голове и плохое настроение нередко появляются при переутомлении, поэтому важно сделать паузу и уменьшить нагрузку.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Нежелание двигаться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Сонливость на уроках и отсутствие желания идти на прогулку могут указывать на перегрузку; в таком случае помогают движение, свежий воздух и разговор со взрослым.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формированию полезной привычки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закрепления полезного действия в повседневном режиме подростка.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создаётся каждым днём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питание, движение, гигиена, спокойные эмоции и безопасные решения складываются в прочную основу здоровья. Регулярные полезные действия дают заметный результат и помогают учиться, расти и меньше уставать.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2026-05-21T02:33:22Z</dcterms:created>
  <dcterms:modified xsi:type="dcterms:W3CDTF">2026-05-21T02:33:22Z</dcterms:modified>
</cp:coreProperties>
</file>