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разрушающие здоровье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постепенно влияют на организм школьника.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привычки незаметно подрывают здоровье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факторы редко действуют сразу: сначала появляется усталость, затем падают внимание, выносливость и настроение. В 12–13 лет организм особенно чувствителен к режиму, питанию, движению и стрессу.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 как фактор риска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фастфуд, чипсы и избыток сладостей дают много лишней энергии, но мало пользы, поэтому быстрее появляется лишний вес и растёт риск кариеса.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рационе мало овощей, фруктов, белка и воды, организму труднее расти, восстанавливаться после нагрузок и сохранять бодрость в течение учебного дня.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 часто приводит к сонливости на первых уроках: мозгу не хватает энергии, а концентрация и скорость включения в работу заметно снижаются.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чувство голода приходит уже к середине дня, школьник чаще перекусывает случайно и выбирает менее полезную еду, что закрепляет неправильный режим питания.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сильнее всего влияют на здоровье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самые заметные последствия дают ежедневные, а не редкие действия.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сна и питания влияют сильнее всего, а вредные привычки опасны даже при меньшей доле.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ОБЖ и основ здорового образа жизни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малоподвижность незаметно ослабляет организм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за столом без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долго сидит за уроками или компьютером, мышцы работают мало, а спина и шея быстро устают. Постепенно появляется сутулость, а привычная поза начинает казаться нормой, хотя организму она уже мешает.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вытесняет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свободное время почти полностью проходит перед монитором или телефоном, сокращаются прогулки, игры и спорт. Из-за этого снижается выносливость, а подъём по лестнице или быстрая ходьба даются заметно тяжелее.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отдых становится привычкой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Малоподвижность не выглядит опасной сразу, но со временем она связана с лишним весом и постоянной усталостью. На контрасте спортивный инвентарь напоминает, что даже короткая активность меняет самочувствие к лучшему.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ухудшает память, внимание и настроение, а поздний отход ко сну делает утро тяжелее.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5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9–11 часов
</a:t>
            </a:r>
            <a:endParaRPr lang="en-US" sz="6659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обычно нужно школьникам 11–13 лет, чтобы мозг успевал восстанавливаться.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American Academy of Sleep Medicine для детей 6–13 лет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привычки: сравнение последствий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привычки дают быстрый вред и накапливают более серьёзные последствия.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привычки, которые кажутся безобидными, быстро снижают работоспособность и со временем вредят серьёзнее.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основам здорового образа жизни и школьной гигиене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627" y="3197877"/>
            <a:ext cx="135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пассивное курение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Токсичный состав дыма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содержит никотин, угарный газ и другие вещества, которые вредят дыхательной и сердечно-сосудистой системам.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курении легче появляется одышка, хуже переносится физическая нагрузка, а спорт и активные игры становятся заметно труднее.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окружающих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вредно даже тем, кто сам не курит: ребёнок вдыхает токсичные вещества вместе с дымом взрослых.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простуды и кашель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дыхательных путей приводит к кашлю, дискомфорту и более частым респираторным заболеваниям у детей и подростков.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подростковый организм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мешает работе мозга: снижаются внимание, память и способность быстро принимать решения, а координация движений становится хуже уже после малых доз.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нервная система ещё развивается, поэтому даже редкое употребление повышает риск травм, конфликтов и рискованного поведения в компании.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употребление повторяется, возрастает вероятность зависимости, а здоровье постепенно ухудшается: страдают учеба, самоконтроль и общее самочувствие.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вредная привычка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случайного интереса к закреплению привычки и её последствиям.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эмоциональное напряжение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 сначала незаметно: появляется усталость, снижается интерес к учёбе, труднее запоминать материал и выполнять привычные дела.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стресс часто связан с контрольными, страхом ошибиться, конфликтами, перегрузкой домашними заданиями и постоянной спешкой между делами.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напряжение не проходит, оно мешает сну, повышает раздражительность, ухудшает настроение и делает организм более уязвимым к болезням.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Сигналом перегрузки могут быть головные боли, рассеянность и быстрая утомляемость; такие признаки важно замечать вовремя, а не считать нормой.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у школьников берётся стресс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часто накапливается незаметно и усиливается, если несколько факторов действуют одновременно.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связаны с нагрузкой и нехваткой сна; снижение хотя бы одного фактора уже заметно облегчает самочувствие.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школьного курса о здоровье и режиме дня; данные иллюстративные, без привязки к одному опросу.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редко мыть руки, пользоваться общими бутылками и салфетками, микробы легче попадают в организм через рот, нос и глаза. Особенно быстро это происходит в классе и транспорте.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личные предметы и аккуратность в быту снижают риск простуды и кишечных инфекций. Даже простое мытьё рук с мылом заметно прерывает цепочку заражения.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гигиена и распространение инфекций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проблемы со спиной появляются постепенно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Долгая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рюкзак и длительное сидение без движения создают лишнее давление на спину и плечи, особенно если мышцы ещё недостаточно сильные.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усталость, сутулость, напряжение в шее и неприятные ощущения после уроков или дороги домой.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Накопление последствий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повторении нагрузок нарушается осанка, спина начинает болеть чаще, а исправить положение становится сложнее без упражнений и правильной посадки.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накапливаются последствия вредных факторов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нарушения режима, если они повторяются каждый день, постепенно превращаются в устойчивую проблему.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вредных привычек действует одновременно, тем быстрее растёт нагрузка на организм и тем заметнее ухудшается самочувствие.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учебной презентации на основе общих сведений о влиянии образа жизни на здоровье.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вреда для здоровья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вредный фактор проявляется сначала и какие сигналы помогают заметить проблему раньше.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часто затрагивают самочувствие, сон и внимание; если их заметить вовремя, легче изменить привычки до серьёзных последствий.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ЗОЖ и ОБЖ/ОБЗР.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шаги для сохранения здоровья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правилах режима дня, личной гигиены и безопасного поведения школьника.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что организму уже тяжело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даже после сна нет бодрости, а обычные дела требуют больше усилий, организм может не успевать восстанавливаться. Это частый ранний сигнал перегрузки.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боли и раздражительность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напряжение, недосып или плохое питание повторяются, чаще появляются головные боли, резкие перепады настроения и трудности с концентрацией на уроках.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Одышка и кашель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выносливости, кашель и ощущение нехватки воздуха могут указывать на вред от курения, малоподвижности или общего ослабления организма.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успеваемости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начинает хуже запоминать материал, чаще ошибается и быстрее устаёт на уроках, это может быть связано не только с учёбой, но и с состоянием здоровья.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привычки, которые поддерживают здоровье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завтрак перед школой и достаточное количество воды помогают сохранять внимание, энергию и ровное настроение в течение учебного дня.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перемены, прогулки и хотя бы 20–30 минут движения ежедневно укрепляют сердце, уменьшают усталость и помогают спине не уставать от долгого сидения.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времени у экрана, чистые руки и спокойное общение снижают напряжение, берегут глаза и делают полезные привычки устойчивыми, если повторять их каждый день.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строится из ежедневных решений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школьника зависит не от одного поступка, а от повторяющихся привычек: режима, питания, движения, отдыха, гигиены и отказа от вредных действий. Каждый день имеет значение.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2026-05-20T23:21:00Z</dcterms:created>
  <dcterms:modified xsi:type="dcterms:W3CDTF">2026-05-20T23:21:00Z</dcterms:modified>
</cp:coreProperties>
</file>