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человек отличается от животных
</a:t>
            </a:r>
            <a:endParaRPr lang="en-US" sz="2892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что делает человека особенным среди живых существ.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сравнивают себя с животными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люди замечали: мы с животными похожи в самом главном — живём, дышим, едим, двигаемся и заботимся о потомстве. Но человек умеет ещё и мыслить, говорить, учиться и менять мир вокруг себя.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425" y="1412329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325" y="2077064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500" y="2781486"/>
            <a:ext cx="33705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500" y="3484420"/>
            <a:ext cx="337050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425" y="4201648"/>
            <a:ext cx="511200" cy="4089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 человека и животных общего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человек, и животные не могут жить без воздуха, воды и пищи. Им также нужен сон, отдых и безопасность, чтобы расти, двигаться и оставаться здоровыми.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воздух и вода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 чувствуют боль, страх, радость и спокойствие. Благодаря чувствам они замечают опасность, ищут помощь и учатся осторожнее вести себя в знакомых ситуациях.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чувства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животные не сидят на месте: они ходят, бегают, прыгают, плавают или летают. Движение помогает искать еду, спасаться от врагов и исследовать мир.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движутся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животных есть забота о потомстве, и у людей тоже. Взрослые кормят, защищают и учат малышей, чтобы те выросли сильными, умелыми и самостоятельными.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детёнышах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люди, и животные могут запоминать полезное. Если однажды стало страшно или неудачно, они стараются вести себя иначе в следующий раз и избегают ошибки.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Учатся на опыте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 и свободные руки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стоит прямо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передвигается на двух ногах и держит тело прямо. Так ему легче смотреть вокруг и заметить то, что происходит рядом. Это удобно в повседневной жизни.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помогают работать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руки помогают человеку писать, лепить, строить и играть. Пальцы двигаются точно и аккуратно, поэтому можно завязывать шнурки, держать ложку и рисовать карандашом.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очень развитый мозг. Он помогает не только запоминать, но и сравнивать, рассуждать, делать выводы и заранее обдумывать, что получится после поступка.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думать о том, чего сейчас нет рядом: представить дом, мечту или будущий урок. Он умеет придумывать новые идеи и искать причины событий.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тоже бывают умными и находчивыми. Но человек способен учиться очень долго, соединять знания из разных областей и использовать их для новых открытий.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и мышление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часто помогает человеку объяснить мысль быстрее, чем любой жест.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делает общение точным: можно спросить, ответить, попросить и договориться без лишних догадок.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наблюдение по теме «Человек и животные»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пишет буквы в тетради и может потом снова прочитать свою мысль. Запись помогает не забыть важное и аккуратно хранить задания, правила и наблюдения. Так знания остаются рядом, даже когда прошло много времени.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 тетради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живут истории, открытия и объяснения. Учебник помогает узнать новое, а сказка — представить далёкие страны и необычных героев. Книги будто разговаривают с человеком через страницы и терпеливо ждут, пока их откроют.
</a:t>
            </a:r>
            <a:endParaRPr lang="en-US" sz="1015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как помощники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записывают правила, рецепты, открытия и советы, их могут прочитать дети и внуки. Так знания не теряются. Письменность помогает передавать опыт от одного поколения к другому, словно аккуратный мостик через время.
</a:t>
            </a:r>
            <a:endParaRPr lang="en-US" sz="1052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для следующих поколений
</a:t>
            </a:r>
            <a:endParaRPr lang="en-US" sz="1283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письменность хранит знания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 просто берёт готовые предметы, а создаёт орудия труда сам. Молоток, лопата, иголка и компьютер помогают ему строить, шить, лечить и считать.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инструментов люди делают работу быстрее и точнее. Они возводят дома, готовят еду, создают одежду, ремонтируют вещи и придумывают полезные устройства для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тоже используют палочки, камни или веточки. Но чаще это простые действия для добычи пищи, а не сложная работа с заранее выбранной целью.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орудия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создаёт новое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показывают, как мысль превращается в полезную вещь или решение.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50" y="1553053"/>
            <a:ext cx="511200" cy="40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50" y="2435735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925" y="3297168"/>
            <a:ext cx="33705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и совесть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умеет не только думать о пользе, но и понимать, какой поступок добрый, а какой плохой. Это помогает ему жить среди людей и не ссориться по пустякам.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 зло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стараются помогать, уважать друг друга и быть честными. Такие качества делают общение спокойнее, а дружбу — крепче, словно хороший клей для отношений.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 уважение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помогает человеку заметить ошибку и исправить её. Иногда она тихо напоминает: «Так делать не стоит», — и это очень полезный внутренний советчик.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подсказывает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поведение чаще связано с инстинктами и привычками. Они действуют быстро и полезно для выживания, но не рассуждают о добре и справедливости так, как люди.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животных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 дружба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умеет не просто подавать сигналы, а разговаривать словами, объяснять свои мысли и внимательно слушать другого. Поэтому в общении ему легче договариваться и избегать ссор.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строится на обещаниях, поддержке и умении извиняться. Люди могут мириться после спора, потому что понимают чувства друг друга и стараются сохранить хорошие отношения.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живёт в семье, классе, команде и целой стране. В каждом круге общения есть свои правила, общие дела и цели, которые помогают людям действовать вместе.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тоже бывают стаи, пары и забота о детёнышах. Но человеческие отношения богаче: в них есть доверие, ответственность, выбор слов и желание стать лучше.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искусство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создают картины, музыку, танцы, сказки, книги и театральные постановки. В этих произведениях они выражают чувства, красоту и свои взгляды на мир, а потом бережно хранят их.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помогает узнавать историю народа и понимать, как жили люди раньше. Животные могут издавать звуки или строить жилища, но только человек создаёт музеи, памятники и произведения искусства.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открытия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человек замечает явление: как растёт растение, летит птица или движется машина. Любопытство подсказывает ему задать вопрос и поискать объяснение.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люди проводят опыты, сравнивают результаты и проверяют догадки. Так знания становятся точнее, а ошибки помогают найти верный ответ.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изобретения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открытий появляются лекарства, приборы, новые материалы и техника. Они делают жизнь удобнее, безопаснее и помогают лечить людей.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Накопленные знания ведут к космонавтике, современным машинам и умным устройствам. Человек не только приспосабливается к миру, но и меняет его с помощью науки.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выбора и ответственность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остановиться, подумать и выбрать поступок: помочь, промолчать, попросить прощения или исправить ошибку. У него есть возможность решать самому.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свой выбор человек отвечает. Если он поступил плохо, важно признать это, сделать вывод и постараться исправиться, а не делать вид, что ничего не случилось.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чаще действуют по инстинкту и привычке. Поэтому люди учатся правилам поведения, чтобы их свобода не мешала другим и приносила пользу.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дети здороваются, садятся за парты и начинают общий день. Кто-то помогает соседу найти учебник, а учитель объясняет новое правило. Так каждый учится не один, а вместе с другими.
</a:t>
            </a:r>
            <a:endParaRPr lang="en-US" sz="1098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школе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семья собирается за столом, рассказывает новости и строит планы на завтра. В разговоре слышны советы, просьбы и шутки. Именно так дети учатся уважению, заботе и умению слушать.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ужин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работают люди разных профессий: водитель, врач, пекарь, строитель. Каждый делает своё дело, но все вместе помогают городу жить. Без сотрудничества было бы трудно учиться, лечиться и отдыхать.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помощь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живут вместе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969" y="2415515"/>
            <a:ext cx="308963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837" y="3297168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человек делает для природы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деревья очищают воздух, дают тень и украшают улицы. Посадка сада или аллеи — простой способ помочь природе и сделать двор уютнее.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Сажает деревья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людям, растениям и животным, поэтому её важно беречь. Если закрывать кран и не тратить лишнее, природы хватит надолго.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 воду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парк или берег не появляется сам собой. Когда люди собирают мусор и сортируют отходы, они защищают землю, воду и животных.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Убирает мусор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кормить, лечить и оберегать домашних и диких животных. Такая помощь показывает доброту и умение понимать, что природе нужна защита.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Заботится о животных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 различие в одном взгляде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сначала видны общие признаки живых существ, а затем — особенности человека, которые делают его жизнь особенно богатой.
</a:t>
            </a:r>
            <a:endParaRPr lang="en-US" sz="9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 вместе помогают человеку думать, говорить, трудиться и отвечать за свои поступки.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важных качеств мы рассматриваем как особые признаки человека в этой теме.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«Чем человек отличается от животных»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Человек придумал полёты в космос, построил ракеты и научился исследовать Вселенную. Для этого понадобились знания, смелость и огромный труд многих людей.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Люди создают лекарства, мосты, книги и мультфильмы. Такие дела показывают, как разум, терпение и сотрудничество помогают менять жизнь к лучшему.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человеческих достижений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похож на животных как живое существо, но умеет говорить, думать, создавать и выбирать. Именно эти качества помогают ему заботиться о других и делать мир лучше.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2026-05-21T08:57:08Z</dcterms:created>
  <dcterms:modified xsi:type="dcterms:W3CDTF">2026-05-21T08:57:08Z</dcterms:modified>
</cp:coreProperties>
</file>