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слов, которая учит думать, слушать и удивляться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Загадка: маленькая тайна в нескольких строках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прячет ответ за намёками и сравнениями, поэтому её так интересно разгадывать. Это короткий, понятный детям жанр: прочитал, подумал, улыбнулся — и сам нашёл верный ответ.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загадка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— ответ. Хорошая загадка описывает предмет честно, но так ловко, что нужно внимательно собрать все подсказки и только потом назвать отгадку.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намёк. Загадка не называет предмет прямо, а как будто прячет его за образами, сравнениями и маленькой словесной хитростью.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— это признаки предмета: цвет, форма, звук, движение или то, для чего он нужен. Именно по ним мы начинаем догадываться, о чём идёт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71170"/>
            <a:ext cx="431700" cy="34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4023" y="3382750"/>
            <a:ext cx="3195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загадки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загадках описывают повадки, голос, внешний вид и место жизни зверя. Ответ часто угадывается по одному яркому признаку, который трудно перепутать.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животных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помогают слова о снеге, дожде, ветре, листопаде, жаре или цветах. По этим признакам легко понять, какое время года скрыто в тексте.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природу и времена года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тетрадь, ластик и линейка — знакомые каждому второкласснику предметы. Их легко узнать по действиям: пишет, стирает, измеряет, хранит.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школьные вещи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загадку звучной и лёгкой для запоминания. Такие строки приятно читать вслух, потому что они похожи на маленькое весёлое стихотворение.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в стихах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есть смешной поворот, который неожиданно меняет смысл. Сначала кажется, что ответ один, а потом выясняется, что всё было задумано иначе.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Загадки-шутки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животных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загадке лиса появляется не сразу, а прячется за намёками о хитрости, рыжеватой шерсти и лёгкой походке. Рядом можно представить ёжика с колючей спинкой и вопросительным облачком над головой. Такая сцена помогает увидеть, как подсказки ведут к ответу.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следы и хитрая улыбка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загадке заяц может быть назван быстрым, длинноухим и осторожным. Чуть дальше, в другой, медведь покажется сильным и косолапым, а рядом может стоять след на земле. Эти детали делают отгадку почти видимой, даже без прямого названия.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бежит быстрее всех?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животных часто рассказывают, где зверь живёт, как двигается и какой у него голос. Тогда лес, нора, берлога или прыжок становятся важными подсказками. На рисунке это удобно показать через зверей в знакомой природной обстановке.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живёт и что умеет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про школу и учебные вещи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ручка и тетрадь легко узнаются по делу: один пишет, другой помогает вести аккуратные строки, а третий хранит ответы, рисунки и упражнения.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и линейка тоже любят подсказывать ответ через действие. Один стирает лишнее, другой измеряет и помогает провести ровную линию без ошибок.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загадки особенно понятны второклассникам, потому что школьные вещи всегда рядом. Их легко представить, потрогать глазами и сравнить с тем, что происходит на уроке.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в загадке часто называют помощником, который носит книги, пенал и тетради. По такому описанию школьный предмет узнаётся быстро и без лишних догадок.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ответ по подсказкам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торопимся с ответом. В загадке важная подсказка может появиться в последней строке, поэтому сначала нужно услышать весь текст.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до конца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слова, которые описывают цвет, форму, действие, звук или назначение предмета. Именно они помогают понять, что загадано.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признаки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все возможные ответы и смотрим, какой из них подходит сразу ко всем подсказкам. Лишние варианты сразу убираем.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Сравниваем варианты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остаётся сомнение, ещё раз читаем загадку и сравниваем ответ с каждым признаком. Подходит ли он полностью? Тогда отгадка найдена.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точность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найти ответ по подсказкам и проверить его точность.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разгадке загадки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Загадка-обманка сначала ведёт к очевидному ответу, но потом резко меняет направление. Из-за этого нужно быть особенно внимательным и не хвататься за первую догадку.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Обманки учат спокойно проверять все подсказки. Они помогают понять: если ответ кажется слишком простым, стоит ещё раз перечитать загадку и поискать другой вариант.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секрет таких загадок в том, что знакомое слово вдруг работает совсем не так, как ожидалось. Именно неожиданный поворот вызывает улыбку и удивление.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Загадки-обманки и их смешной секрет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четыре времени года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загадках часто появляются снег, лёд и мороз. Весной звучат капель, ручьи и первые почки, поэтому ответ легко связан с пробуждением природы.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помогают солнце, жара и зелёная трава, а осенью — дождь, листопад и жёлтые листья. По таким признакам время года угадывается почти сразу.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осень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работе с детскими загадками
</a:t>
            </a:r>
            <a:endParaRPr lang="en-US" sz="1178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ритмичные строки легче повторять вслух, поэтому загадка быстрее остаётся в памяти.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такие строки особенно удобны: ребёнок слышит ритм, подхватывает его и легче вспоминает ответ.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в народной культуре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жизни народа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загадки люди передавали свои наблюдения о природе, труде, домашних предметах и повседневной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игра и обучение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играх загадка помогала тренировать внимание и наблюдательность, а взрослым — учить через весёлое общение.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праздничные встречи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рассказывали на посиделках, праздниках и в кругу семьи, чтобы развлечь детей и проверить смекалку гостей.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жили в устной речи: их произносили дома, запоминали на слух и передавали без книг, от старших к младшим.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создании загадки для урока литературного чтения.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загадку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важные слова, сравнивать их между собой и не пропускать маленькие подсказки, которые ведут к правильному ответу.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ритмичный текст легче запоминается, а повторение загадок помогает удерживать в памяти слова, признаки предметов и сам ответ.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учит дослушивать текст до конца, потому что важная подсказка может появиться в последней строке или в неожиданном слове.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разгадать загадку, нужно сопоставить несколько признаков сразу и понять, какой предмет подходит ко всем подсказкам без исключения.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загадки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о природе ребёнок легко узнаёт знакомые явления: дождь, ветер, солнце, тучи, радугу и облака. Подсказки берутся прямо из наблюдений за небом и погодой.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особенно полезны для младших школьников: их можно сопоставить с тем, что видно каждый день за окном. Поэтому ответ становится понятным и живым.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природе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вопрос просит назвать факт прямо и без лишних намёков: что это, кто это, когда или где произошло.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неожиданного поворота загадка похожа на маленькую тайну, а обычный вопрос остаётся просто заданием на знание.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вопросе важна точность ответа, а в загадке — умение соединить несколько признаков и увидеть между ними общий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Загадка, наоборот, скрывает ответ за образами и подсказками, поэтому ребёнок должен сначала заметить признаки, а потом догадаться.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загадка отличается от обычного вопроса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игре особенно важны вежливость, терпение и умение радоваться не только своей догадке, но и удачным ответам одноклассников.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сделать паузу и только после неё назвать ответ, не торопясь с первым предположением и не перебивая других.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загадку нужно внимательно дослушать или дочитать до конца: самая важная подсказка часто спрятана в последней строке.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доброй игры в загадки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988" y="167117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0619" y="1630850"/>
            <a:ext cx="37275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127" y="3403883"/>
            <a:ext cx="431700" cy="3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любимые темы детских загадок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зверях нравятся детям особенно часто: их легко представить по повадкам, голосу, внешнему виду и месту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знакомы каждому ребёнку, поэтому по форме, действию или назначению их удобно описывать в короткой загадке.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фруктах, каше, хлебе и сладостях вызывают интерес, потому что их вкус и вид хорошо знакомы детям.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и школьные предметы близки второклассникам: эти темы встречаются на уроках, дома и в повседневной жизни.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школа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признаки — снег, листопад, цветы, жара и дождь — помогают быстро узнать нужное время года.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сегодня: дома, в школе и в играх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загадку, и класс на минуту замирает в ожидании. Потом дети предлагают разные версии, сравнивают признаки и выбирают самый точный ответ. В комнате становится шумно и весело, а мысль работает быстрее.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уроке, где хочется думать вслух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загадки собирают вокруг одного вопроса и детей, и взрослых. Кто-то отвечает уверенно, кто-то сомневается, а потом все смеются, когда разгадка оказывается совсем простой и неожиданной.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где смеются вместе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загадка легко превращается в игру для всей семьи. Ребёнок слушает подсказки, улыбается неожиданному слову и старается догадаться первым. Такие минуты делают разговор живым и тёплым.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вечер с маленькой тайной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соединяют наблюдательность, фантазию и игру. Они учат вдумчиво слушать, сравнивать признаки и радоваться верной догадке — именно поэтому их так любят дети.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— маленькая тайна, которую хочется раскрыть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2026-05-24T04:59:54Z</dcterms:created>
  <dcterms:modified xsi:type="dcterms:W3CDTF">2026-05-24T04:59:54Z</dcterms:modified>
</cp:coreProperties>
</file>