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 их графики: как увидеть зависимость между величинами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объясняет зависимость, а график показывает её наглядно.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функции важны в 7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функции важны в 7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описывать движение, покупки, температуру и рост, а графики быстро показывают изменения, сравнивают значения и выявляют закономерности без длинных вычислений.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правило, по которому каждому значению x соответствует только одно значение y. Это позволяет однозначно описывать связь между двумя величинами в задаче.
</a:t>
            </a:r>
            <a:endParaRPr lang="en-US" sz="124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 называют аргументом, а y — значением функции. Аргумент выбирают первым, а результат вычисляют по заданной формуле или правилу.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y=f(x)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y=f(x) показывает, что y зависит от выбранного x. Такая запись удобна, потому что сразу видно, какая величина изменяется, а какая зависит от неё.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x не может соответствовать двум разным значениям y. Если это происходит, правило не является функцией и требует исправления или уточнения.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точки графика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состоит из горизонтальной оси x и вертикальной оси y. Они образуют основу для изображения точек, таблиц и графиков функций.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O(0; 0) называется началом координат. От неё удобно отсчитывать расстояния по осям и определять положение каждой точки на плоскости.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задаётся координатами (x; y): сначала указывают значение по оси x, затем по оси y. Порядок чисел менять нельзя, иначе точка окажется в другом месте.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состоит из всех точек, координаты которых подходят формуле. По нему можно увидеть, как изменяются значения и как устроена зависимость между величинами.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формуле можно заранее представить внешний вид графика и узнать функцию по её форме.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функций и их графики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формулы дают разные формы графиков, но каждый из них помогает быстро распознавать тип зависимости и её основные свойства.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«Функции и их графики»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записывается как y=kx+b. Её график всегда изображается прямой линией, поэтому для неё удобно рассматривать направление и положение на координатной плоскости.
</a:t>
            </a:r>
            <a:endParaRPr lang="en-US" sz="1212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k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определяет наклон прямой: при k&gt;0 она возрастает, а при k&lt;0 убывает. Чем больше |k|, тем заметнее наклон графика.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числа b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где прямая пересекает ось y. Если b положительно, график расположен выше начала координат; если отрицательно, ниже него.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часто появляется в задачах о цене, времени и равномерном движении. В таких ситуациях изменение одной величины происходит с постоянным шагом.
</a:t>
            </a:r>
            <a:endParaRPr lang="en-US" sz="12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и свободного члена влияет на внешний вид прямой, даже если формула меняется совсем немного.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линейная функция при разных значениях k и b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задаёт направление наклона, а b определяет вертикальный сдвиг прямой и её положение относительно начала координат.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«Линейная функция»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y=x² — это парабола с вершиной в точке (0; 0). Её форма помогает быстро распознать квадратичную зависимость среди других графиков.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симметрична относительно оси y: левая и правая части одинаковы. Поэтому одинаковым по модулю значениям x соответствуют одинаковые значения y.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x от нуля, тем больше y. Это значит, что значения растут быстрее по мере удаления от вершины, а у основания график более пологий.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зависимость встречается в простых задачах о площади, расстоянии и движении по дуге. Она помогает описывать ситуации, где рост значения ускоряется.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зависимость и парабола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 окружающем мире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 окружающем мире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объекты помогают лучше запомнить вид параболы. Когда форма в жизни напоминает график, проще понять, как выглядит квадратичная зависимость на плоскости.
</a:t>
            </a:r>
            <a:endParaRPr lang="en-US" sz="1252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Параболический силуэт встречается в дугах мостов, арках и некоторых декоративных элементах. Такие формы не только красивы, но и хорошо узнаваемы на рисунке.
</a:t>
            </a:r>
            <a:endParaRPr lang="en-US" sz="133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провести ось симметрии, левая и правая части кривой будут соответствовать друг другу. Это помогает сравнивать участки графика по обе стороны от вершины.
</a:t>
            </a:r>
            <a:endParaRPr lang="en-US" sz="1278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мяча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полёте мяч часто описывает дугу, похожую на параболу. На координатной сетке легко увидеть вершину траектории и направление её ветвей.
</a:t>
            </a:r>
            <a:endParaRPr lang="en-US" sz="13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помогает увидеть, что при увеличении x значение y уменьшается, а точка x=0 исключена из рассмотрения.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имеет график функции y=1/x, поэтому он разделён на две части и не пересекает оси координат.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«Обратная пропорциональность»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по таблице значений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выбора значений аргумента до проверки полученного графика.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5008" y="1916455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функции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заданному значению x на графике находят соответствующее y и сразу видят ответ без длинных вычислений. Это удобно, когда нужно быстро определить результат в конкретный момент.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наклону и направлению графика можно определить, где функция возрастает, а где убывает. Так проще заметить изменение величины и сравнить разные участки зависимости.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позволяет сравнивать значения в разных местах: какая точка выше, какая ниже и насколько велико различие. Это помогает оценивать данные не по отдельности, а сразу целой картиной.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с осями показывают нули функции и значение при x = 0. По ним удобно проверять формулу и понимать, как расположен график относительно координатных осей.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поле видно, что одинаковые значения аргумента дают совершенно разные формы графиков. Это помогает не перепутать тип функции по внешнему виду.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линейной, квадратичной и обратной функции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растёт равномерно, парабола симметрична, а гипербола имеет две ветви. По форме можно быстро распознать функцию и её поведение.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вид функции с её внешним видом и основными свойствами.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разных графиков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графика можно определить тип функции. Особенно заметны число ветвей, наличие симметрии и положение относительно осей.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функций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 пересечения с осями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функции — это такое значение x, при котором значение y равно нулю. На графике он находится там, где линия или кривая пересекает ось x.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73864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y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y показывает значение функции при x = 0. По ней удобно сразу увидеть, с какого уровня начинается график и где он расположен относительно начала координат.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077728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построен верно, его пересечения с осями должны соответствовать уравнению. Эти точки помогают быстро заметить ошибку в вычислениях или в нанесении точек.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Разрешённые x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включает все значения x, которые можно подставить в формулу без ошибки. Для некоторых функций есть ограничения, например нельзя делить на ноль.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Получающиеся y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 — это все числа y, которые действительно встречаются на графике. Она показывает, какие ответы может дать функция при допустимых значениях аргумента.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квадратом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x² можно брать любое число x, поэтому область определения — все числа. Но значения y не бывают отрицательными, значит область значений начинается с нуля.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дробью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1/x число 0 запрещено, потому что деление на ноль не определено. Поэтому точка x = 0 не входит в область определения и не появляется на графике.
</a:t>
            </a:r>
            <a:endParaRPr lang="en-US" sz="12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зависимости встречается в разных задачах: от поездки на автобусе до изменения температуры. Важно уметь выбирать нужные величины.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 жизни школьника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описывать реальные процессы с помощью чисел и графиков. Чем понятнее связь между величинами, тем проще решать практические задачи.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и построении графиков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оси перепутаны местами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откладывает значения x по вертикали, а y — по горизонтали, и из-за этого весь график становится неверным. Такая ошибка особенно заметна в задачах с таблицей значений, где каждую точку нужно читать очень внимательно. Правильное расположение осей сразу меняет картину.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 — искажение всего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неправильно выбрать масштаб или пропустить отрицательные значения, точки смещаются и график теряет свою форму. Даже одна ошибочно отмеченная точка может превратить прямую в ломаную или исказить параболу, поэтому после построения всегда полезно проверить результат ещё раз.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сразу определить нужное значение величины в выбранный момент. Это экономит время и помогает не считать лишние промежуточные данные.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и минимум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где значение самое большое или самое маленькое. Такие точки особенно полезны, когда нужно сравнить несколько вариантов решения или выбрать лучший результат.
</a:t>
            </a:r>
            <a:endParaRPr lang="en-US" sz="1232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спад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направлению графика легко увидеть, где функция возрастает, а где убывает. Это помогает понимать, как меняется величина без подробной таблицы чисел.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и в практических примерах график помогает проверить вычисления. Если ответ не совпадает с рисунком, значит, где-то допущена ошибка.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графики помогают решать задачи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 график: один смысл, две формы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точное правило, а график делает его наглядным. Если научиться читать линии, кривые и точки на координатной плоскости, задачи по алгебре становятся понятнее и решаются увереннее.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2026-05-29T22:17:06Z</dcterms:created>
  <dcterms:modified xsi:type="dcterms:W3CDTF">2026-05-29T22:17:06Z</dcterms:modified>
</cp:coreProperties>
</file>