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629" y="373500"/>
            <a:ext cx="3789691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60: Английский язык в 3 классе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уверенные шаги в английском: просто, понятно, интересно.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английский в 3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помогает понимать знакомые слова в книгах, песнях, играх и мультфильмах. На уроках дети читают короткие фразы, строят простые предложения и учатся говорить о близких темах: семье, школе, животных и любимых занятиях.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Приветствия и знакомство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, Hi! , Good morning! , Good afternoon! — это первые слова, с которых начинается разговор. Они помогают вежливо поздороваться утром, днём и просто начать общение без стеснения.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приветствия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is… I am… Nice to meet you учат представляться и узнавать имя собеседника. Такие короткие выражения легко запомнить и сразу использовать в классе или в игре.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другом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thank you, sorry делают речь доброй и уважительной. С ними даже самая простая фраза звучит аккуратнее, а общаться становится приятнее и спокойнее.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здороваются, называют свои имена и улыбаются, английский язык кажется дружелюбным. Такие маленькие разговоры помогают почувствовать уверенность уже на первом шаге.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 улыбкой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алфавит и буквы, которые часто встречаются
</a:t>
            </a:r>
            <a:endParaRPr lang="en-US" sz="2497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2075900" y="1171484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26 букв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5900" y="1383425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алфавите 26 букв, и их важно узнавать по виду и названию. Для третьеклассника особенно полезно уверенно различать самые частые буквы в словах и заданиях.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2075900" y="3978859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2075900" y="4190800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алфавита помогает находить буквы в словах, писать имена и читать простые подписи. Это как маленький ключик к английским словам.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2075900" y="3277016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Буквосочетания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2075900" y="3488956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sh, ch, th часто встречаются в английских словах и читаются вместе. Если заметить их вовремя, слово становится понятнее и читать его гораздо легче.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075900" y="2575172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Непривычное чтение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075900" y="2787113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читаются не так, как в русском языке. Например, H звучит как [эйч], а R — как [а: р], поэтому новые слова нужно не только видеть, но и слышать.
</a:t>
            </a:r>
            <a:endParaRPr lang="en-US" sz="800" dirty="0"/>
          </a:p>
        </p:txBody>
      </p:sp>
      <p:sp>
        <p:nvSpPr>
          <p:cNvPr id="20" name="Text 10"/>
          <p:cNvSpPr txBox="1"/>
          <p:nvPr/>
        </p:nvSpPr>
        <p:spPr>
          <a:xfrm>
            <a:off x="2075900" y="1873328"/>
            <a:ext cx="6488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буквы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2075900" y="208526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A, B, C, D, E, H, I, K, L, M, N, O, P, S, T встречаются очень часто. Они помогают быстрее читать знакомые слова и не теряться в новых.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простой урок английского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перейти от знакомого слова к короткой фразе без лишней нагрузки.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1 до 20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38161"/>
            <a:ext cx="4106700" cy="8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one, two, three, four, five, six, seven, eight, nine, ten нужны для счёта предметов и простых заданий. Их удобно учить по картинкам, карточкам и игре с кубиками.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49824"/>
            <a:ext cx="4106700" cy="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от one до ten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401847"/>
            <a:ext cx="4106700" cy="8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десяти идут eleven, twelve, thirteen, fourteen, fifteen, sixteen, seventeen, eighteen, nineteen, twenty. Эти слова помогают называть возраст, номера страниц, количество игрушек и другие знакомые числа.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013510"/>
            <a:ext cx="4106700" cy="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Продолжение счёта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84200" y="1294104"/>
            <a:ext cx="337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084118"/>
            <a:ext cx="4500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109118"/>
            <a:ext cx="450000" cy="40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и blue часто встречаются в игрушках, одежде и школьных вещах. С ними легко составить короткие фразы, например a red ball или a blue bag, и сразу представить предмет.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и blue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white помогают описывать простые контрасты: доску, тетрадь, мяч или животное. Такие слова часто используются в классных заданиях, где нужно заметить форму и цвет.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и white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напоминает траву и деревья, а yellow — солнце и яркие рисунки. Эти цвета особенно хорошо запоминаются в картинках, раскрасках и заданиях на поиск предметов.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и yellow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Orange и pink звучат весело и легко запоминаются благодаря ярким предметам вокруг. Они хорошо подходят для описания фруктов, одежды, игрушек и праздничных картинок.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Orange и pink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Brown и purple встречаются реже, но тоже полезны. С ними можно описывать медвежонка, сумку, цветок или рисунок, чтобы речь стала точнее и интереснее.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Brown и purple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 вещи в классе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всё по 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открывает bag и проверяет, что внутри лежат book, pen и pencil. Потом он кладёт всё на desk и улыбается: теперь к уроку английского он готов. Такие слова легко запоминаются, потому что они связаны с каждым школьным днём.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парте и 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рядом стоят desk, chair и board, а на столе лежат ruler и rubber. Ребята быстро повторяют: This is my book. I have a pencil. Простые фразы помогают назвать всё, что видно вокруг, без длинных объяснений.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school связано со всем, что происходит на уроках: чтением, письмом и маленькими заданиями. Когда дети видят знакомые вещи в классе, им легче понять новые слова и спокойно сказать: The bag is red.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mother, father, sister и brother помогают рассказать о самых близких людях. Это понятные и тёплые слова, с которых удобно начинать разговор о себе и своём доме.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grandma и grandpa часто вызывают улыбку, потому что многие дети любят проводить время с бабушкой и дедушкой. Их легко запомнить и использовать в коротких фразах.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Бабушка и дедушка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family объединяет всех вместе. С ним можно сказать: My family is big, а потом добавить несколько простых предложений о каждом члене семьи.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семья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помогает строить первые предложения о своей жизни. Фразы This is my mother и I have a sister звучат коротко, понятно и очень по-английски.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рассказы о себе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любимые питомцы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любимцы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детей есть cat, dog или fish, и поэтому эти слова запоминаются почти сразу. Фразы I like cats и The dog is small легко подкрепить картинкой, а иногда и весёлым «мяу» или «гав».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и смелые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Lion и tiger относятся к диким животным и особенно нравятся детям благодаря яркому виду. Эти слова часто запоминаются быстро, потому что звучат уверенно и выглядят на картинке очень заметно.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Bird, rabbit, cow, pig и horse помогают говорить о животных, которых можно увидеть на ферме или в парке. A bird can fly — короткая фраза, которая сразу показывает действие и новое слово.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38" y="1294104"/>
            <a:ext cx="365625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0650" y="1339104"/>
            <a:ext cx="45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действий в настоящем времени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run и jump описывают движение, которое легко показать жестом или картинкой. Ребёнок быстрее запоминает слово, когда видит действие и сразу произносит его вслух в короткой фразе.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 прыжки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read и write особенно важны для школьной жизни. С ними легко составить понятные предложения: I read. She writes. Такие фразы учат связывать действие с тем, кто его выполняет.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письмо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swim помогает назвать знакомое действие в игре, на уроке или на картинке с бассейном. Оно удобно сочетается с местоимениями I, he, she, we, they и простым настоящим временем.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sleep и eat нужны для описания обычного дня. Они помогают говорить о том, что делает человек, когда отдыхает или обедает, без длинных и сложных объяснений.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отдых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sing и dance делают урок живым и весёлым. Их удобно повторять в ритме, а короткие предложения We sing. They dance. помогают быстро перейти от слова к речи.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 танец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составляется простое предложение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 английском предложении сначала называют действующее лицо, затем действие и только потом добавляют предмет или место.
</a:t>
            </a:r>
            <a:endParaRPr lang="en-US" sz="15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6958" y="1171650"/>
            <a:ext cx="4126034" cy="3363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в классе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задаёт короткий вопрос, а ученик отвечает так же коротко и уверенно. Это помогает не теряться и постепенно запоминать готовые английские фразы для общения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вопрос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строится из знакомых слов: имя, возраст, цвет или согласие. Чем короче фраза, тем легче ребёнку говорить без паузы и проверять себя прямо во время разговора.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17425" y="1472550"/>
            <a:ext cx="3766500" cy="240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маленький праздничный набор: birthday, cake, present, party, song, happy, holiday. Их удобно использовать в поздравлениях, песнях и коротких фразах, которые детям легко запомнить.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1020400" y="1406350"/>
            <a:ext cx="3226500" cy="9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
</a:t>
            </a:r>
            <a:endParaRPr lang="en-US" sz="4700" dirty="0"/>
          </a:p>
        </p:txBody>
      </p:sp>
      <p:sp>
        <p:nvSpPr>
          <p:cNvPr id="7" name="Text 3"/>
          <p:cNvSpPr txBox="1"/>
          <p:nvPr/>
        </p:nvSpPr>
        <p:spPr>
          <a:xfrm>
            <a:off x="1020400" y="2470900"/>
            <a:ext cx="3226500" cy="1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легко говорить о празднике по-английски.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020400" y="3647500"/>
            <a:ext cx="32265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увлечения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712765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toy, doll, car, ball и kite помогают говорить о том, чем ребёнок играет дома или на прогулке. Такие предметы легко показать, нарисовать и быстро узнать на картинке.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12278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игрушки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444608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draw, listen и watch показывают, что можно делать во время игры или отдыха. Они помогают описывать привычные действия без сложных правил и длинных объяснений.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244121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занятия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176451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game часто встречается на уроках, когда дети повторяют слова, соревнуются или выполняют задания в парах. Так английский становится не только полезным, но и по-настоящему живым.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75964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школе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3908294"/>
            <a:ext cx="4106700" cy="3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like toys и My favorite toy is a ball помогают рассказать о себе. Это первый шаг к тому, чтобы говорить не только отдельные слова, но и маленькие сообщения.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707807"/>
            <a:ext cx="4106700" cy="1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хочется сказать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 и фраз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75900" y="118917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знакомые слова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5900" y="152052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начинают с коротких слов cat, dog, pen, sun, bag, red, green. Когда слово уже понятно на слух, его легче узнать глазами и прочитать без лишнего напряжения.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5900" y="3544124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памяти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5900" y="3875476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вслух, он замечает знакомые буквы и звуки в новых заданиях. Так слова перестают казаться случайными и начинают складываться в понятную систему.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075900" y="2366649"/>
            <a:ext cx="6488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простая фраза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2075900" y="2698001"/>
            <a:ext cx="64887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соединить слова в короткое предложение: I see a cat. This is my bag. Такие примеры показывают, что чтение сразу связано с понятным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запоминаются новые слова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и то же слово проходит через слух, зрение, речь, чтение и применение в задании, пока не становится знакомым.
</a:t>
            </a:r>
            <a:endParaRPr lang="en-US" sz="15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5374"/>
            <a:ext cx="4145700" cy="16518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8300" y="965374"/>
            <a:ext cx="4145700" cy="16518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на уроке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6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у доски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ученика стоят у доски, улыбаются и начинают разговор с приветствия. Один называет своё имя и возраст, другой вежливо повторяет фразы и отвечает так же коротко. Диалог получается совсем маленьким, но уже настоящим.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74950" y="2730300"/>
            <a:ext cx="38433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вопросами помогают не забыть нужные слова и спокойно ответить перед классом. После фразы Nice to meet you! дети часто улыбаются ещё шире, потому что понимают: английский тоже умеет быть дружелюбным.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339104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6075" y="1294104"/>
            <a:ext cx="3937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3 класса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и называет слова о школе, семье, животных, цветах, числах и играх. Он быстро связывает новое слово с картинкой, предметом или знакомой ситуацией.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темам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короткие слова и замечает, как буквы и звуки помогают понять смысл. Постепенно чтение становится не угадыванием, а уверенным узнаваниям знакомых форм.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знакомых слов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понимает короткие вопросы учителя и одноклассников, а также отвечает на них одним-двумя словами. Это делает разговор спокойным и не пугает длинными фразами.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появляются hello, goodbye, please, thank you и sorry. Эти маленькие слова помогают говорить приветливо, благодарить и прощаться так, как это принято вежливым собеседникам.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строит очень короткие предложения о себе, своей семье и любимых вещах. Он уже может сказать, что любит, что видит и что у него есть.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о себе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становится знакомым шаг за шагом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 классе английский растёт из коротких слов, простых фраз и регулярного повторения. Каждый новый урок добавляет немного больше уверенности, и язык постепенно перестаёт быть незнакомым.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2026-05-30T08:57:04Z</dcterms:created>
  <dcterms:modified xsi:type="dcterms:W3CDTF">2026-05-30T08:57:04Z</dcterms:modified>
</cp:coreProperties>
</file>