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32. Время и единицы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измерять время и читать часы без путаницы.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времени трудно понять, когда начинается урок, сколько длится перемена и сколько осталось до каникул. Часы и календарь помогают школьнику жить по плану и всё успевать.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время важно каждый день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3750" y="1934332"/>
            <a:ext cx="25650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306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3969" y="2529223"/>
            <a:ext cx="29925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45725" y="1934328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единицы времени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помогает измерять более длительные дела: урок, прогулку, дорогу или занятие в кружке. Это уже заметный отрезок, который легко представить в повседневной жизни.
</a:t>
            </a:r>
            <a:pPr algn="ctr" indent="0" marL="0">
              <a:lnSpc>
                <a:spcPct val="100000"/>
              </a:lnSpc>
              <a:buNone/>
            </a:pPr>
            <a:r>
              <a:rPr lang="en-US" sz="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
</a:t>
            </a:r>
            <a:endParaRPr lang="en-US" sz="1051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
</a:t>
            </a:r>
            <a:pPr algn="r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короткая единица времени, которую мы изучаем. Её удобно использовать, когда нужно точно измерить очень быстрое действие, например хлопок, шаг или движение стрелки.
</a:t>
            </a:r>
            <a:endParaRPr lang="en-US" sz="1409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
</a:t>
            </a:r>
            <a:pPr algn="r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длиннее секунды и подходит для коротких дел. Именно в минутах удобно считать небольшие отрезки времени: чтение, сборы в школу или ожидание звонка.
</a:t>
            </a:r>
            <a:endParaRPr lang="en-US" sz="140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неделя
</a:t>
            </a:r>
            <a:pPr algn="l" indent="0" marL="0">
              <a:lnSpc>
                <a:spcPct val="100000"/>
              </a:lnSpc>
              <a:buNone/>
            </a:pPr>
            <a:r>
              <a:rPr lang="en-US" sz="6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объединяют день и ночь, а неделя помогает распределять занятия по дням. Эти единицы показывают, как время повторяется и складывается в удобный порядок.
</a:t>
            </a:r>
            <a:endParaRPr lang="en-US" sz="1445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 год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 год — крупные единицы времени. Они нужны, чтобы считать сезоны, праздники, каникулы и школьные четверти, не теряя счёт в длинных промежутках.
</a:t>
            </a:r>
            <a:endParaRPr lang="en-US" sz="15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и минута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— очень короткое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нужна, когда действие длится совсем недолго. Она помогает замечать точные и быстрые изменения. В жизни это почти мгновение, но для измерений оно очень важно.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помогает считать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длиннее секунды и удобна для коротких дел. В одной минуте ровно 60 секунд, поэтому считать минуты проще, чем множество отдельных секунд.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 составляют один час.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главное соотношение помогает измерять уроки, прогулки и другие дела без ошибки.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«Время. Единицы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единицы времени связаны между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 переход от меньших единиц к большим и помогает не путаться.
</a:t>
            </a:r>
            <a:endParaRPr lang="en-US" sz="285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обычный день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школьник встаёт, умывается, завтракает и собирается на уроки. Это начало суток, когда день только набирает скорость.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пора делать домашнее задание, отдыхать и проводить время с семьёй. День постепенно подходит к завершению.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человек спит и набирается сил. После ночи снова наступает утро, и сутки начинаются сначала.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идут уроки, перемены и дополнительные занятия. В это время особенно важно смотреть на часы, чтобы ничего не пропустить.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дней в одной неделе.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удобная единица помогает запоминать расписание, планировать уроки и не перепутать будни с выходными.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«Время. Единицы времени»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году двенадцать месяцев, и каждый из них помогает удобно считать долгие промежутки времени. Так проще помнить сезоны, праздники и школьные каникулы.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Месяцы бывают разной длины: 30, 31 или 28 дней. В феврале в високосный год дней становится 29, поэтому календарь иногда меняется.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— самая большая единица времени, которую изучают в начальной школе. Он помогает увидеть целую картину жизни: от первой четверти до летних каникул.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Месяц и год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расписание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подсказывает, какой сегодня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помогает быстро найти число, месяц и день недели. По нему легко понять, когда будет праздник, контрольная или долгожданные каникулы. Если дату отмечают заранее, ничего важного не забудется, даже если дел много.
</a:t>
            </a:r>
            <a:endParaRPr lang="en-US" sz="1053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держит школьный день в порядке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показывает, какой урок идёт первым, а какой — последним. Оно помогает не перепутать кружки, секции и домашние дела. Когда всё записано по порядку, день становится спокойнее и понятнее.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Отмечаем важные даты без лишней суеты
</a:t>
            </a:r>
            <a:pPr algn="ctr" indent="0" marL="0">
              <a:lnSpc>
                <a:spcPct val="100000"/>
              </a:lnSpc>
              <a:buNone/>
            </a:pPr>
            <a:r>
              <a:rPr lang="en-US" sz="6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календаре выделить день рождения, экскурсию или семейный праздник, нужная дата сразу бросается в глаза. Так проще подготовиться заранее и не бегать потом с вопросом: «А сегодня уже тот самый день?»
</a:t>
            </a:r>
            <a:endParaRPr lang="en-US" sz="11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39000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2200" y="1772750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5850" y="1736750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750" y="1736750"/>
            <a:ext cx="25650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часы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Настенные часы висят в классе, дома или в коридоре и хорошо видны издалека. По ним удобно быстро узнать время, не отвлекаясь от дела и не пропуская важные моменты.
</a:t>
            </a:r>
            <a:endParaRPr lang="en-US" sz="1277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Наручные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58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Наручные часы всегда находятся рядом с человеком и помогают следить за временем на прогулке, в школе и в поездке. Их удобно носить с собой и проверять одним взглядом.
</a:t>
            </a:r>
            <a:endParaRPr lang="en-US" sz="1174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Настольные часы стоят на парте, тумбочке или рабочем столе. Они напоминают о начале урока, времени отдыха и выполнении домашних заданий, когда нужно работать спокойно и без спешки.
</a:t>
            </a:r>
            <a:endParaRPr lang="en-US" sz="1158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часы показывают время цифрами на экране, поэтому их легко читать даже тем, кто только учится. Они помогают точно узнать часы и минуты без лишнего труда.
</a:t>
            </a:r>
            <a:endParaRPr lang="en-US" sz="11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 на часовую стрелку: она показывает, какой сейчас час. Если она между двумя числами, нужно определить, какое число уже прошло, а какое ещё впереди.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время по часам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 минутную стрелку. Она движется быстрее и показывает минуты. Когда она стоит на 12, начинается новый час, а время читается ровно без минут.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минутная стрелка показывает на 3, прошло 15 минут; если на 6 — 30 минут. Так удобно определять четверть часа и половину часа.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назови время полностью, сначала часы, потом минуты. Полезно потренироваться несколько раз, чтобы стрелки перестали путаться и часы читались быстро и уверенно.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единиц времени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60750" y="1168256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Минута и час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60 минут получается 1 час. Это уже более длинный промежуток, который помогает измерять урок, прогулку или дорогу до нужного места.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74775" y="687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Секунда и минута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маленькая единица из изучаемых — секунда. Из 60 секунд складывается 1 минута, поэтому минута подходит для коротких дел и небольших измерений.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72800" y="2182316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 и сутки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 сутках 24 часа. Сутки включают день и ночь, а их удобно использовать, когда нужно говорить о распорядке целого дня.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60750" y="3274394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Сутки и 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идут неделя, месяц и год. Каждая новая единица больше предыдущей, поэтому ими измеряют более длинные отрезки времени и большие события.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чем измеряют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какая единица времени подходит для коротких, средних и длинных промежутков.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 внимание к времени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не стоят на месте
</a:t>
            </a:r>
            <a:pPr algn="l" indent="0" marL="0">
              <a:lnSpc>
                <a:spcPct val="100000"/>
              </a:lnSpc>
              <a:buNone/>
            </a:pPr>
            <a:r>
              <a:rPr lang="en-US" sz="63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внимательно смотрит на циферблат и замечает, как минутная стрелка медленно движется вперёд. Рядом лежит таймер, который помогает проверить, сколько минут ушло на задание. Такие упражнения учат не теряться и замечать время точнее.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 расписанию
</a:t>
            </a:r>
            <a:pPr algn="l" indent="0" marL="0">
              <a:lnSpc>
                <a:spcPct val="100000"/>
              </a:lnSpc>
              <a:buNone/>
            </a:pPr>
            <a:r>
              <a:rPr lang="en-US" sz="66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составляет свой распорядок: подъём, уроки, кружок и отдых. На столе лежит будильник, а рядом — песочные часы для коротких заданий. Так видно, как разные приборы помогают распределять дела спокойно и без лишней суеты.
</a:t>
            </a:r>
            <a:endParaRPr lang="en-US" sz="1161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Соревнование с минутой
</a:t>
            </a:r>
            <a:pPr algn="l" indent="0" marL="0">
              <a:lnSpc>
                <a:spcPct val="100000"/>
              </a:lnSpc>
              <a:buNone/>
            </a:pPr>
            <a:r>
              <a:rPr lang="en-US" sz="64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выполняют задания на время и стараются уложиться в одну минуту. Один считает про себя, другой смотрит на часы, а третий проверяет результат. Такие игры развивают внимание и помогают лучше чувствовать длительность коротких действий.
</a:t>
            </a:r>
            <a:endParaRPr lang="en-US" sz="113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числа в месяце и забывают, что месяц бывает разной длины. Поэтому важно запомнить основные связи: 60 секунд, 60 минут, 24 часа и 7 дней.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часы и минуты: думают, что 1 час — это маленький промежуток. Чтобы не ошибаться, нужно помнить главное соотношение: в 1 часе 60 минут.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забывать порядок дней недели или менять их местами. Полезно проговаривать всю неделю по порядку: от понедельника до воскресенья, как маленькую песенку.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времени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37978"/>
            <a:ext cx="337500" cy="3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 жизни четвероклассника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забывать об отдыхе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нужно не только для учёбы, но и для отдыха. Перерыв помогает вернуть силы, размяться и снова работать внимательно, а не зевать над тетрадью.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Успеть на урок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часам школьник понимает, когда нужно выходить из дома и не опаздывать. Это помогает спокойно зайти в класс, подготовить тетради и начать день без беготни.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Планировать домашние задания
</a:t>
            </a:r>
            <a:pPr algn="ctr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известно, сколько времени займёт чтение, письмо или задача, легче распределить работу. Тогда домашнее задание не кажется огромной горой, а становится понятным списком дел.
</a:t>
            </a:r>
            <a:endParaRPr lang="en-US" sz="1572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 часы помогают помнить о кружках, прогулках, праздниках и семейных делах. С ними день становится организованным, а важные события не убегают, как шустрый кот.
</a:t>
            </a:r>
            <a:pPr algn="ctr" indent="0" marL="0">
              <a:lnSpc>
                <a:spcPct val="100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по расписанию
</a:t>
            </a:r>
            <a:endParaRPr lang="en-US" sz="100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1 минута = 60 секунд. Это основа для коротких измерений и для работы с часами, когда нужно точно назвать небольшие промежутки времени.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важная связь — 1 час = 60 минут. Она помогает читать время по стрелкам, считать длительность урока и понимать, сколько осталось до звонка.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правило: 1 сутки = 24 часа. Оно нужно, чтобы различать день и ночь, а также рассказывать о событиях, которые происходят за один день.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ещё: 1 неделя = 7 дней, а в году 12 месяцев. Эти знания помогают работать с календарём, планировать дела и не путаться в датах.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длится 45 минут, значит он короче одного часа. Это легко понять, если помнить: в часе 60 минут, поэтому после 45 минут урок уже почти заканчивается.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обычно ещё короче урока, а школьный день складывается из нескольких уроков и перерывов. Если смотреть на часы внимательно, можно успевать вовремя и не бегать по коридору как ветер.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8568" y="986125"/>
            <a:ext cx="2258613" cy="385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5925" y="986125"/>
            <a:ext cx="34590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— важная часть математики и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нельзя потрогать руками, но его можно точно измерять часами и календарём. Когда ученик знает единицы времени, ему легче учиться, отдыхать и планировать день без спешки.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2026-05-24T11:17:23Z</dcterms:created>
  <dcterms:modified xsi:type="dcterms:W3CDTF">2026-05-24T11:17:23Z</dcterms:modified>
</cp:coreProperties>
</file>