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Азия, Африка и Латинская Америка в XIX – начале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интенсивной колонизации и национальных движений, изменивших регионы навсегда.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– начало XX века ознаменовались быстрым ростом европейских империй. Империи искали ресурсы и влияние, что глубоко изменило социально-политическую структуру Азии, Африки и Латинской Америки.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перемены и их значение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колониальные державы и их мотивация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расширяла влияние, контролируя Индии, части Африки и Юго-Восточной Азии. Главная цель - получение сырья и экспорт рынков для своей промышленности.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мировой колониальный лидер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сосредотачивалась на Западной и Экваториальной Африке, а также Индокитае, стремясь усилить своё присутствие через колонии и экономическое влияние.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ее имперские амбиции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Испания, Португалия, Нидерланды и Бельгия имели ключевые позиции, управляя важными торговыми точками и ресурсными регионами, несмотря на меньшие размеры колоний.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Меньшие игроки на колониальной карте
</a:t>
            </a:r>
            <a:endParaRPr lang="en-US" sz="26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распределение колониальных владений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Индия, французский Индокитай и японская Корея иллюстрируют сложное разделение власти на азиатском континенте в течение XIX века.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под контролем европейских и азиатских держав
</a:t>
            </a:r>
            <a:endParaRPr lang="en-US" sz="2434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региона освободились от Испании и Португалии в начале XIX века, однако сохранялась тесная экономическая и политическая связь с бывшими метрополиями.
</a:t>
            </a:r>
            <a:endParaRPr lang="en-US" sz="215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— движение к независимости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европейские державы, от Великобритании до Бельгии, разделили Африку, часто игнорируя культурные и этнические границы местных народов.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континент — мозаика колониальных владений
</a:t>
            </a:r>
            <a:endParaRPr lang="en-US" sz="23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 территорий и новые границы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— Соглашение Саймонтаун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британского влияния в Африке путем дипломатических соглашений и установления контроля над ключевыми территориями.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— установление искусственных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часто делили племена и народы, создавая нестабильность и противоречия, которые сказываются до наших дней.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1884–1885 — Берлинская конференция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согласовали раздел Африки, не учитывая интересы коренных народов, заложив основу будущих конфликтов.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Великобритании над Индией, Суданом, Египтом и Южной Африкой включал прямое правление и использование местных элит.
</a:t>
            </a:r>
            <a:endParaRPr lang="en-US" sz="2277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её разнообразные колонии
</a:t>
            </a:r>
            <a:endParaRPr lang="en-US" sz="2404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управляла Индокитаем и африканскими территориями, активно распространяя французскую культуру и язык среди местного населения.
</a:t>
            </a:r>
            <a:endParaRPr lang="en-US" sz="2184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колонии и культурное влияние
</a:t>
            </a:r>
            <a:endParaRPr lang="en-US" sz="2644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жестко эксплуатировала природные ресурсы Конго, вызывая серьёзные социальные и гуманитарные проблемы.
</a:t>
            </a:r>
            <a:endParaRPr lang="en-US" sz="2322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6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Бельгийское колониальное наследие в Конго
</a:t>
            </a:r>
            <a:endParaRPr lang="en-US" sz="2136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успешно колонизировала Корею и Тайвань, модернизировав государственные институты и экономику для усиления своей позиции.
</a:t>
            </a:r>
            <a:endParaRPr lang="en-US" sz="2315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как региональная империя
</a:t>
            </a:r>
            <a:endParaRPr lang="en-US" sz="2540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колониального управления и контроля
</a:t>
            </a:r>
            <a:endParaRPr lang="en-US" sz="4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экспортируемые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колоний экспортировались хлопок, чай, какао, нефть и золото. Эти товары были востребованы в Европе и обеспечивали важный доход метрополиям.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торговые порты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Калькутта, Александрия и Антверпен стали ключевыми портами. Морские маршруты связывали колонии с Европой, ускоряя развитие мировой торговли в XIX – начале XX веков.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межконтинентального экспорта
</a:t>
            </a:r>
            <a:endParaRPr lang="en-US" sz="34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колоний и модели администрирования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колониальных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делились на владения, протектораты и сферы влияния в зависимости от степени контроля и административного вмешательства метрополий.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управления территориями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Администрирование осуществлялось либо напрямую через европейских чиновников, либо косвенно, опираясь на местные власти и традиционные структуры.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данные, XIX – начало XX века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городов: демографические изменения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стимулировалась промышленным развитием и миграционными процессами, меняя облик и структуру регионов.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отражает интенсивные социальные и экономические изменения, связанные с колониализмом и глобализацией.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независимость в Латинской Америке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политическую независимость, экономическая зависимость от Европы сохранялась, что ограничивало развитие новообразованных стран.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1810–1825 годов привели к созданию независимых государств, таких как Мексика, Бразилия и Аргентина.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за свободу регион столкнулся с политической нестабильностью и социальным неравенством, вызванными глубокими внутренними конфликтами.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колонизации в Азии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провела революцию Мэйдзи, модернизируя армию, промышленность и систему образования, что позволило сохранить независимость от европейских держав.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вспыхнуло крупное восстание сипаев (1857–1859), проявившее недовольство британской колониальной политикой и жестоким отношением к местным солдатам и общинам.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«боксерское восстание» (1899–1901) объединило различные слои населения в борьбе против иностранного вмешательства и миссионерского влияния.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регионов Азии сформировалось национальное сознание и начали создаваться организации, направленные на освобождение от колониального гнета.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Африке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к концу XIX века не положила конец эксплуатации — коренные жители часто использовались как принудительные рабочие на плантациях и в шахтах.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Серьезные изменения вызвали массовые переселения населения, разрыв традиционных связей и разрушение уклада жизни этнических общин.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социальные структуры постепенно трансформировались под влиянием колониальной администрации и новых экономических реалий.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в колониальных странах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активно строили железные дороги и морские порты, что облегчало вывоз важных сырьевых ресурсов и укрепляло экономические связи с метрополиями.
</a:t>
            </a:r>
            <a:endParaRPr lang="en-US" sz="2228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экономика колоний развивалась, значительная часть прибыли концентрировалась у метрополий, что усугубляло социальное неравенство среди населения.
</a:t>
            </a:r>
            <a:endParaRPr lang="en-US" sz="2242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местных к прибыли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колоний вывозились хлопок, какао и нефть, более выгодно обслуживая интересы западных стран, в то время как местные жители часто оставались в экономической зависимости.
</a:t>
            </a:r>
            <a:endParaRPr lang="en-US" sz="2248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и зависимость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движений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1885 году, этот политический союз стремился к реформам и дальнейшему освобождению Индии от британского господства, объединяя различные слои общества.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национальный конгресс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это антиколониальное движение боролось против британской и египетской власти, пытаясь восстановить исламское правление и национальную независимость.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Мехди в Судане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начался масштабный народный бунт против диктатуры и социального неравенства, который стал важным шагом в построении нового политического строя.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Мексиканской революции
</a:t>
            </a:r>
            <a:endParaRPr lang="en-US" sz="26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образовании и культуре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администрации открывали школы для местного населения, что способствовало росту грамотности и формированию новой образованной прослойки.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системы образования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обычаи подверглись изменению под влиянием европейской литературы, религии и искусств, что вызывало как адаптацию, так и сопротивление.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западных культурных традиций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молодые люди из колоний начали играть важную роль в общественной жизни, часто вдохновляясь западными идеями о свободе и равенстве.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элит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28471"/>
            <a:ext cx="9042900" cy="36304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XIX–XX веков.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процессов в Азии, Африке и Латинской Америке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и сходства в колониальных конфликтах, экономике и управлении показывают разные пути развития регионов в XIX–XX веках.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испытывали уникальные и общие последствия колониализма, что определило их последующее развитие.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статистические данные, 1914 год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колониальных империй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занимала крупнейшую часть колониальных владений, что подчеркивало её глобальное влияние.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нескольких держав в колониальном мире накануне Первой мировой войны.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борьбы за независимость Южной Америки, Боливар сыграл ключевую роль в освобождении современных государств: Венесуэлы, Колумбии, Перу и других.
</a:t>
            </a:r>
            <a:endParaRPr lang="en-US" sz="2211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 Боливар
</a:t>
            </a:r>
            <a:endParaRPr lang="en-US" sz="2800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политический и духовный лидер, который в XX веке пропагандировал ненасильственное сопротивление колониализму, подготовив почву для будущей независимости.
</a:t>
            </a:r>
            <a:endParaRPr lang="en-US" sz="2086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
</a:t>
            </a:r>
            <a:endParaRPr lang="en-US" sz="2800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африканский епископ в Западной Африке, он способствовал распространению христианства и развитию образования среди местного населения.
</a:t>
            </a:r>
            <a:endParaRPr lang="en-US" sz="2211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Сэмуэль Аджай Кроуэр
</a:t>
            </a:r>
            <a:endParaRPr lang="en-US" sz="2644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Японии разместил реформы Мэйдзи, которые трансформировали страну в индустриальную державу, избежав колониального порабощения.
</a:t>
            </a:r>
            <a:endParaRPr lang="en-US" sz="2259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Муциухито (Мэйдзи)
</a:t>
            </a:r>
            <a:endParaRPr lang="en-US" sz="2644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исторические деятели эпохи
</a:t>
            </a:r>
            <a:endParaRPr lang="en-US" sz="4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колониализма для регионов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проведение границ вызвало конфликты на этнической и религиозной почве, что затруднило формирование стабильных государств.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сохраняется, большинство стран продолжали экспортировать сырьё и импортировать готовые изделия из западных держав.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включали переход к новым жизненным моделям и интеграцию в международные экономические и политические системы.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исторических перемен конца XIX –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Изученный период заложил основы современных национальных государств в Азии, Африке и Латинской Америке, оказав длительное влияние на их политический и культурный облик.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2026-05-11T02:54:48Z</dcterms:created>
  <dcterms:modified xsi:type="dcterms:W3CDTF">2026-05-11T02:54:48Z</dcterms:modified>
</cp:coreProperties>
</file>