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окончания существительных 3-го склонения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подскажут правильную букву в конце слова.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3-е склонение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 женского рода в единственном числе, обычно с мягким знаком на конце: ночь, мышь, печь, рожь, вещь. Их окончание зависит от падежного вопроса.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мягким знаком на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3-го склонения на конце всегда есть мягкий знак, и это их главный знак отличия. Ночь, мышь, печь и тень будто носят маленькую шапочку на хвостике.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и одна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женского рода и стоят в единственном числе. Они не любят путаться: дочь, рожь, вещь и дверь легко узнать по мягкому знаку и спокойному, простому виду.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команда особенных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собрать их вместе, получится весёлая группа: ночь, дочь, мышь, печь, рожь, тень. У всех один и тот же секрет — мягкий знак на конце, который помогает отличить их от других слов.
</a:t>
            </a:r>
            <a:endParaRPr lang="en-US" sz="99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слово 3-го склонения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и винительный падежи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87519" y="2494778"/>
            <a:ext cx="3114241" cy="1466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именительном падеже слово стоит в своей обычной форме: ночь, мышь, тетрадь, дверь. Здесь окончание не появляется, и слово выглядит просто и знакомо.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392744" y="2494778"/>
            <a:ext cx="3114241" cy="1466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почти не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случаях в винительном падеже форма остаётся такой же: вижу ночь, вижу мышь, вижу тетрадь. Это помогает заметить, что слово не получает нового окончания.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у слов 3-го склонения чаще пишется окончание -и: нет ночи, нет мыши, нет двери. Этот падеж отвечает на вопрос чего? и часто показывает отсутствие.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сказать, что чего-то не хватает, родительный падеж приходит на помощь. Он встречается очень часто, поэтому формы ночи, тетради и печи полезно запомнить заранее.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падеж: чего?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проверять себя по вопросу: нет чего? Если ответ подходит, обычно на конце будет -и. Такое правило помогает не теряться даже в длинном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34" y="2040949"/>
            <a:ext cx="576607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34457" y="2040949"/>
            <a:ext cx="494234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падеж: чему?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падеж: чему?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направлено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дательном падеже часто видно движение к предмету: к ночи, к тетради, к двери. Вопросы кому? чему? сразу подсказывают нужную форму.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Что-то предназначено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помогает сказать, кому или чему что-то дают, показывают или посвящают. Фразы к мыши или к печи звучат необычно, но пишутся по правилу.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3-го склонения в дательном падеже пишется -и: к ночи, к тетради, к вещи. Это окончание легко заметить, если задать правильный вопрос.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творительном падеже у слов 3-го склонения пишется окончание -ью: с ночью, с мышью, с дверью. Оно выглядит необычно и поэтому хорошо запоминается.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отвечает на вопрос чем? и часто показывает, чем действуют, с чем сравнивают или что используют. Слово как будто надевает длинный хвостик на конце.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встретились формы ночью, тетрадью или дочерью, значит перед нами именно творительный падеж. Здесь важно не забыть мягкий знак и маленькое окончание -ью.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падеж: чем?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21" y="1983800"/>
            <a:ext cx="466413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222" y="1983800"/>
            <a:ext cx="349810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250" y="2004271"/>
            <a:ext cx="478654" cy="42547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падеж: о ком? о чём?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говорят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предложном падеже слова 3-го склонения имеют окончание -и: о ночи, о тетради, о мыши. Этот падеж помогает говорить о предмете и думать о нём.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часто встречается после слов о, в, на. Он показывает, где что-то находится: в двери, на печи, о рожи не говорят, а форму слова запоминают.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 о предмете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рассказываем о книге, тетради или дочери, нужен именно предложный падеж. У слов 3-го склонения здесь снова пишется -и, и это легко проверить по вопросу.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падежное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вопросу и признакам слова найти нужную букву на конце.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написания на конце: без окончания, -и и -ью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варианта встречаются у слов 3-го склонения и помогают быстро проверить написание.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 запоминания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Лесенка слова «ночь»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«ночь» легко представить на лесенке: ночь — ночи — ночью — о ночи. На каждой ступеньке оно меняет форму, но остаётся узнаваемым. Так падежи будто ведут слово по аккуратным шагам вверх и вниз.
</a:t>
            </a:r>
            <a:endParaRPr lang="en-US" sz="945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слова «мышь»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«мышь» тоже есть свой маршрут: мышь — мыши — мышью — о мыши. Оно словно маленький путешественник, который переходит с одной ступеньки на другую. Так проще увидеть, где пишется -и, а где -ью.
</a:t>
            </a:r>
            <a:endParaRPr lang="en-US" sz="904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открывает путь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словом «дверь» можно устроить игру: дверь — двери — дверью — о двери. Каждая форма похожа на следующую дверь в коридоре падежей. Ребёнок запоминает правило быстрее, когда слово не просто учит, а путешествует.
</a:t>
            </a:r>
            <a:endParaRPr lang="en-US" sz="864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слова 3-го склонения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3-му склонению относятся слова женского рода с мягким знаком на конце: печь, тень, вещь, рожь, дочь. У них формы меняются по тем же правилам, что и у слов ночь и мышь.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родительном, дательном и предложном падежах у этих слов обычно пишется -и: печи, тени, вещи, ржи, дочери. Эти окончания помогают легко узнать нужную форму и не перепутать её на письме.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творительном падеже появляется необычное окончание -ью: печью, тенью, вещью, рожью, дочерью. Оно сразу заметно и хорошо запоминается, потому что звучит мягко и немного «по-волшебному».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189" y="2069872"/>
            <a:ext cx="676275" cy="601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с другими склонениями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с другими склонениями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на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оканчивается на мягкий знак и при этом относится к женскому роду, оно часто попадает в 3-е склонение. Такие слова требуют особого внимания к окончанию.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2-м склонением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2-го склонения мягкого знака на конце нет: стол, лес, дом, конь. Это удобный ориентир, который помогает быстро разделить группы слов без лишних сомнений.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похоже на ночь или мышь, лучше сразу проверить падеж. Тогда можно выбрать нужное окончание и не перепутать знакомое слово с другой грамматической группой.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написании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дети путают окончания -и и -ью. Особенно это видно в творительном падеже: правильно ночью, мышью, дверью. Здесь важно не спешить и посмотреть на вопрос.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себя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дательном падеже тоже полезно сделать паузу и задать вопрос: к тетради, к двери, к мыши. Если вопрос помогает, буква на конце выбирается гораздо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проверки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61085" y="1878210"/>
            <a:ext cx="2425016" cy="864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существительное с мягким знаком на конце. Это первый сигнал, что слово может относиться к 3-му склонению.
</a:t>
            </a:r>
            <a:endParaRPr lang="en-US" sz="1361" dirty="0"/>
          </a:p>
        </p:txBody>
      </p:sp>
      <p:sp>
        <p:nvSpPr>
          <p:cNvPr id="12" name="Text 3"/>
          <p:cNvSpPr txBox="1"/>
          <p:nvPr/>
        </p:nvSpPr>
        <p:spPr>
          <a:xfrm>
            <a:off x="4356784" y="1878210"/>
            <a:ext cx="2425016" cy="864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Задать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определить падежный вопрос. Он подсказывает, какая форма слова нужна в предложении.
</a:t>
            </a:r>
            <a:endParaRPr lang="en-US" sz="1409" dirty="0"/>
          </a:p>
        </p:txBody>
      </p:sp>
      <p:sp>
        <p:nvSpPr>
          <p:cNvPr id="13" name="Text 4"/>
          <p:cNvSpPr txBox="1"/>
          <p:nvPr/>
        </p:nvSpPr>
        <p:spPr>
          <a:xfrm>
            <a:off x="661085" y="3312896"/>
            <a:ext cx="1872588" cy="1135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Вспомнить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женского рода и стоит в единственном числе, проверяем правило 3-го склонения и выбираем подходящее окончание.
</a:t>
            </a:r>
            <a:endParaRPr lang="en-US" sz="1318" dirty="0"/>
          </a:p>
        </p:txBody>
      </p:sp>
      <p:sp>
        <p:nvSpPr>
          <p:cNvPr id="14" name="Text 5"/>
          <p:cNvSpPr txBox="1"/>
          <p:nvPr/>
        </p:nvSpPr>
        <p:spPr>
          <a:xfrm>
            <a:off x="3390899" y="3312896"/>
            <a:ext cx="1872588" cy="1135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Подобрать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выбираем один из вариантов: без окончания, -и или -ью. Это помогает не писать букву наугад.
</a:t>
            </a:r>
            <a:endParaRPr lang="en-US" sz="1471" dirty="0"/>
          </a:p>
        </p:txBody>
      </p:sp>
      <p:sp>
        <p:nvSpPr>
          <p:cNvPr id="15" name="Text 6"/>
          <p:cNvSpPr txBox="1"/>
          <p:nvPr/>
        </p:nvSpPr>
        <p:spPr>
          <a:xfrm>
            <a:off x="6082615" y="3312896"/>
            <a:ext cx="1872588" cy="1135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Сверить с образцом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сравниваем слово с образцом: ночь — ночи — ночью — о ночи. Так проверка становится быстрой и надёжной.
</a:t>
            </a:r>
            <a:endParaRPr lang="en-US" sz="13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«нет тетради» видно родительный падеж. Здесь слово отвечает на вопрос чего? и получает окончание -и, как и многие другие слова 3-го склонения.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сочетаниях «идти к двери», «писать в тетради» и «думать о ночи» помогают дательный и предложный падежи. Во всех этих формах снова слышится окончание -и.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«гордиться дочерью» показывает творительный падеж. Здесь появляется окончание -ью, и именно оно делает форму узнаваемой среди других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быстрого выбора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идти от падежного вопроса к правильному окончанию существительного 3-го склонения.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вариантов окончания у существительных этого склонения всего три.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о падежных окончаниях существительных 3-го склонения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достаточно, чтобы быстро проверить слово: сначала вопрос, потом окончание. На примерах ночь, мышь, дверь и тетрадь правило запоминается особенно легко.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слова ночь, мышь, печь, дверь и тетрадь. Попробуй вставить нужные формы: ночи, ночью, о ночи, мыши, мышью, о мыши.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форма выбрана верно, слово звучит естественно и не ломает предложение. Пустые окошки отлично помогают увидеть, где нужна буква -и, а где -ью.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проверку знаний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подсказывает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3-го склонения есть понятные помощники: вопрос, род и мягкий знак на конце. Если помнить формы -и и -ью, писать станет намного легче и увереннее.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2026-05-22T00:07:09Z</dcterms:created>
  <dcterms:modified xsi:type="dcterms:W3CDTF">2026-05-22T00:07:09Z</dcterms:modified>
</cp:coreProperties>
</file>