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война: глобальный конфликт и этапы наступления агрессоров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военный конфликт мирового масштаба и стремительное расширение территорий агрессоров.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Второй мировой: предпосылки и напряжённость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система после Первой мировой была нестабильна: последствия Версальского договора и экономический кризис способствовали подъёму фашизма и реваншистских настроений в ряде стран.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 1939 года Германия начала стремительное наступление на Польшу с использованием механизированных войск и авиации, демонстрируя новую военную тактику. Польские силы оказывали упорное сопротивление, сдерживая врага почти месяц.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сентября СССР вступил в Восточную Польшу согласно секретному договору, завершив раздел страны между двумя агрессорами и обеспечив контроль над важными территориями.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Польши: стратегический манёвр Германии и СССР
</a:t>
            </a:r>
            <a:endParaRPr lang="en-US" sz="18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 сентября 1939 по май 1940 года Западный фронт характеризовался отсутствием крупных боевых операций со стороны Франции и Великобритании, которые придерживались оборонительной позиции.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Незначительные артиллерийские перестрелки и разведывательные патрули были характерными событиями этого этапа, не оказывая существенного влияния на ход конфликта.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западноевропейских стран находилось в состоянии напряжённого ожидания масштабных боевых действий, что усиливало психологическое давление.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«Странная война»: пассивность союзников на Западном фронте
</a:t>
            </a:r>
            <a:endParaRPr lang="en-US" sz="16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и итоги Советско-финской войны
</a:t>
            </a:r>
            <a:endParaRPr lang="en-US" sz="2451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конфликта, 30 ноября 1939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начал наступление после отказа Финляндии передать Карельский перешеек, провоцируя военное противостояние.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финской армии, 1939–1940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Финские войска стойко отражали атаки на линии Маннергейма, несмотря на численное превосходство противника.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мира, 13 марта 1940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уступила 11% территории, СССР укрепил свои позиции у Ленинграда, завершив кровопролитные бои.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«Блицкриг» опирался на молниеносное продвижение танковых соединений в тесном взаимодействии с авиацией и моторизованной пехотой, что обеспечивало быстрое прорывы в обороне врага.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Радиосвязь позволяла оперативно координировать действия разных родов войск, обходя укрепления и создавая тактическое преимущество на поле боя.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тактика принесла впечатляющие успехи в начальном периоде войны, особенно в кампаниях против Польши, Франции и стран Бенилюкса.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блицкриг: инновации немецкой военной науки
</a:t>
            </a:r>
            <a:endParaRPr lang="en-US" sz="191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раздела Польши и установленный режим оккупации
</a:t>
            </a:r>
            <a:endParaRPr lang="en-US" sz="1645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кампании 1939 года Польша утратила более трети своей промышленной базы и значительную часть транспортной инфраструктуры, что подорвало её экономический потенциал.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200 тысяч погибших, включая военных и гражданских, свидетельствуют о масштабах потерь страны в первые недели войны.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были поделены между Германией и СССР согласно секретным договорам, что определило геополитическую карту региона на последующие годы.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системная политика репрессий, включавшая массовые депортации и преследования, направленные на подавление сопротивления.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1940 года немецкие войска быстро преодолели защиту нидерландской армии, вынудив её капитулировать. Это принесло стратегический контроль над важными портами и районами.
</a:t>
            </a:r>
            <a:endParaRPr lang="en-US" sz="1114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Нидерландов за пять дней
</a:t>
            </a:r>
            <a:endParaRPr lang="en-US" sz="120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Бельгийская армия сражалась упорно в течение 18 дней, но столкнулась с тяжёлым наступлением немцев, закончившимся капитуляцией и оккупацией страны.
</a:t>
            </a:r>
            <a:endParaRPr lang="en-US" sz="1173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Бельгийское сопротивление и быстрый крах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Немцы успешно переправились через реку Маас и приближались к Ла-Маншу, что открыло им путь к дальнейшему продвижению на запад и углублению контрольной зоны.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Форсирование реки Маас и выход к Ла-Маншу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стран Бенилюкса: стремительный захват и последствия
</a:t>
            </a:r>
            <a:endParaRPr lang="en-US" sz="13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последствия оккупации Польши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1939–1940 годах вследствие военных действий и репрессий население Польши сократилось на более чем 2,7 миллиона человек, став жертвой насилия и депортаций.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беженцев вынуждены были искать убежище в соседних странах, таких как Литва, Румыния, Венгрия и Франция.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эмиграция организовала новые воинские формирования за границей, продолжая бороться против агрессоров на всех фронтах.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6-часовое сопротивление датской армии не смогло остановить немецкие войска, позволив им без больших потерь захватить страну в апреле 1940 года.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разгром Дании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Норвежские силы сдерживали наступление вермахта в течение 62 дней, но в итоге были вынуждены капитулировать, обеспечив Германии стратегический контроль над Балтийским морем.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оборона Норвегии
</a:t>
            </a:r>
            <a:endParaRPr lang="en-US" sz="1345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Скандинавии позволило Германии контролировать ключевые железные рудники и морские пути, значительно укрепив свои позиции в Северной Европе.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контроля над важными ресурсами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«Везерюбунг»: молниеносная оккупация Скандинавии
</a:t>
            </a:r>
            <a:endParaRPr lang="en-US" sz="17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1940 года немецкие войска стремительно прорвали линию Мажино, обойдя укрепления через Арденны, что стало ключевым фактором быстрого поражения Франции.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Франции: молниеносная война и раздел страны
</a:t>
            </a:r>
            <a:endParaRPr lang="en-US" sz="19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июня 1940 года Париж пал под натиском вермахта, что ознаменовало крах французской обороны и психологический удар по союзникам Германии.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был подписан акт о перемирии, по которому страна разделилась: север и запад оккупировались Германией, юг управлялся режимом Виши под руководством маршала Петэна.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кампании около 1,5 миллиона французских солдат были взяты в плен, что существенно ослабило военный потенциал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июля 1940 года Люфтваффе начали интенсивные воздушные налёты на Лондон, пытаясь сломить мораль британцев. Бомбардировки длились 57 дней, вызывая значительные разрушения и жертвы среди гражданского населения.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Лондонского Блица
</a:t>
            </a:r>
            <a:endParaRPr lang="en-US" sz="1569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ВВС успешно противостояли немецким силам благодаря эффективной организации, радиолокационным системам и мобильности пилотов, что позволило удержать контроль над воздушным пространством Великобритании.
</a:t>
            </a:r>
            <a:endParaRPr lang="en-US" sz="1029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Королевских ВВС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время битвы Германия потеряла свыше 1700 самолётов, а Британия — около 900. Эти потери превратились в первую крупную неудачу нацистской Германии в ходе войны.
</a:t>
            </a:r>
            <a:endParaRPr lang="en-US" sz="1182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обеих сторон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моменты Битвы за Британию
</a:t>
            </a:r>
            <a:endParaRPr lang="en-US" sz="228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сентября 1940 года Германия, Италия и Япония подписали военный союз — Тройственный пакт, направленный против держав антигитлеровской коалиции.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1941 года к пакту присоединились Венгрия, Румыния, Словакия и Болгария, укрепив военную и экономическую мощь блока Оси.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союза усилило контроль над ресурсами и стратегическими территориями, что позволило Оси расширить зону влияния и увеличить военные возможности.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Тройственный пакт: расширение блока Оси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1941 года силы Оси захватили Югославию всего за 12 дней, подав сопротивление и установив жёсткий оккупационный режим, подавляя локальные националистические движения.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Молниеносное завоевание Югославии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сдалась через 24 дня после вторжения; попытка высадки британских войск была неудачной, что укрепило позиции Германии на Балканах и повлияло на исход кампании.
</a:t>
            </a:r>
            <a:endParaRPr lang="en-US" sz="1099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Греции и британские неудачи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кампании на Балканах, территория стала стратегической базой для подготовки и запуска операции против Советского Союза летом 1941 года.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как плацдарм для наступления на СССР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Балканская кампания: ключевые события и последствия
</a:t>
            </a:r>
            <a:endParaRPr lang="en-US" sz="17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года началась крупнейшая военная операция, в которой было задействовано около 4 миллионов солдат, 3700 танков и 5000 самолётов, охватывая фронт от Балтийского до Чёрного моря.
</a:t>
            </a:r>
            <a:endParaRPr lang="en-US" sz="1089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вторжения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сентябрю нацисты захватили ключевые города — Киев, Минск, Смоленск, обеспечив контроль над значительными территориями Украины, Беларуси и Прибалтики.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успехи вермахта
</a:t>
            </a:r>
            <a:endParaRPr lang="en-US" sz="157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внезапность атаки, советские войска оказали упорное сопротивление, что привело к изматывающим сражениям и замедлению продвижения немецких войск.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и стратегическая ситуация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операции «Барбаросса»
</a:t>
            </a:r>
            <a:endParaRPr lang="en-US" sz="2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Переломные события на Восточном фронте (1941–1942)
</a:t>
            </a:r>
            <a:endParaRPr lang="en-US" sz="171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1941 — начало блокады Ленинграда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войска окружили город, началась 872-дневная блокада, приведшая к гуманитарной катастрофе и огромным потерям среди населения.
</a:t>
            </a:r>
            <a:endParaRPr lang="en-US" sz="1481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1941 — начало советского контрнаступления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 перешла в контрнаступление, инициируя первое крупное поражение вермахта и возврат первичных территорий.
</a:t>
            </a:r>
            <a:endParaRPr lang="en-US" sz="1458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1941 — подход к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Вермахт вышел к пригородам Москвы, угрожая столице СССР и создавая критическую ситуацию на Восточном фронте.
</a:t>
            </a:r>
            <a:endParaRPr lang="en-US" sz="14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декабря 1941 года японские авианосцы нанесли внезапный удар по американской базе, выведя из строя значительную часть флота США и подтолкнув США к войне.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 на Перл-Харбор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1941–1942 годов Япония захватила Филиппины, Малайю, Индонезию и Бирму, расширив контроль на территории с населением до 300 миллионов человек.
</a:t>
            </a:r>
            <a:endParaRPr lang="en-US" sz="1167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территорий в Юго-Восточной Азии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объявлением войны США и союзников Япония вступила в длительный конфликт, охвативший огромные географические пространства с ожесточёнными боями.
</a:t>
            </a:r>
            <a:endParaRPr lang="en-US" sz="1163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Тихоокеанского театра военных действий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агрессия в Азии: ключевые этапы
</a:t>
            </a:r>
            <a:endParaRPr lang="en-US" sz="20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преступления агрессоров и гуманитарные катастрофы
</a:t>
            </a:r>
            <a:endParaRPr lang="en-US" sz="168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Нацисты организовали Холокост — систематическое уничтожение около шести миллионов европейских евреев и миллионов других жертв в лагерях смерти.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Японская армия совершила резню в Нанкине, убив около 200 тысяч китайских граждан и проявляя жестокость к населению оккупированных территорий.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Велись массовые депортации, расстрелы и репрессии против мирного населения, вызывающие глубокие гуманитарные катастрофы по всей оккупированной Европе и Азии.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террора и геноцида стало характерной чертой политики стран Оси, оставившей трагическое наследие для последующих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осени 1942-го немцы достигли максимума продвижения на востоке, началась великая Сталинградская битва, которая стала поворотным моментом в войне и застопорила дальнейший наступательный потенциал.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экспансия была приостановлена после поражения у атолла Мидуэй, что ограничило их возможности в Тихоокеанском регионе и укрепило позиции союзников.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экспансии агрессоров к концу 1942 года
</a:t>
            </a:r>
            <a:endParaRPr lang="en-US" sz="21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наступления агрессоров и начало перемен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1939–1942 годов ознаменовал крупнейшее территориальное расширение стран Оси, однако усилившееся сопротивление и внутренние сложности привели к перелому и потере стратегической инициативы.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2026-05-11T05:01:06Z</dcterms:created>
  <dcterms:modified xsi:type="dcterms:W3CDTF">2026-05-11T05:01:06Z</dcterms:modified>
</cp:coreProperties>
</file>