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Лирика: мир чувств, образов и авторского голоса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внутреннего мира: чувства, мысли и интонация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античной песни к русской поэзии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возникла в Древней Греции как поэзия, исполняемая под лиру, а затем развилась в устойчивые жанры и традиции. В русской литературе она прошла путь от XVIII века до психологической и философской глубины XIX–XX столетий.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не разворачивает длинный сюжет: она фиксирует переживание, настроение или внутренний поворот мысли в одном художественно сосредоточенном мгновении.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лирическом тексте особенно заметны первое лицо, эмоциональная оценка и внутренняя речь, поэтому читатель слышит не событие, а отношение к нему.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рассказывает о последовательности действий, драма показывает конфликт в поступках и диалогах, а лирика передает состояние души через образ и интонацию.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лирику от эпоса и драмы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это созданный в стихотворении образ, через который проявляются чувства, взгляды и тональность текста. Он может быть близок автору, но не совпадает с ним полностью.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говорящего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важно не подменять художественный смысл биографическими фактами. Стихотворение часто преобразует личный опыт, создавая условную ситуацию, поэтическую маску и особую дистанцию между автором и высказыванием.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текст: не одно и то же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авторская позиция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поля лирики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лирике часто переплетаются, поэтому границы между ними подвижны.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и пейзажная лирика особенно частотны в школе, но философские и гражданские мотивы нередко усиливают их смысл.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тематических групп по программе школьного курса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48953"/>
            <a:ext cx="464400" cy="4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48953"/>
            <a:ext cx="464400" cy="4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069990"/>
            <a:ext cx="46440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069990"/>
            <a:ext cx="46440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жанры и их особенности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поэзию с музыкальностью и повтором, часто опирается на простую, запоминающуюся интонацию и традицию устного исполнения.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Вычерчивает торжественный пафос, прославляет подвиг, государство или значимое событие и требует высокой, приподнятой речи.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выражает коллективное возвышенное чувство, а сонет держится на строгой форме, логике и завершенности мысли.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 сонет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Передает печаль, раздумье и ощущение утраты, поэтому ее тон обычно созерцательный, мягкий и внутренне сосредоточенный.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Строится как обращение к конкретному адресату, поэтому в нем особенно заметны доверительность, личный тон и диалогичность.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Послание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жанров лирики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жанр влияет на тон, композицию и читательское ожидание.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задает рамку восприятия: уже по названию читатель ожидает определенную интонацию, композицию и круг тем.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Литературоведческая традиция и школьная жанровая классификация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образ как ядро лирического текста
</a:t>
            </a:r>
            <a:endParaRPr lang="en-US" sz="2754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образ никогда не ограничивается прямым называнием вещи. Он вызывает ассоциации, эмоциональный отклик и скрытые связи, поэтому простая деталь может открыть целый мир переживаний и размышлений.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несколько смыслов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Мотивы, которые возвращаются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связывают отдельные строки в единое движение смысла. Через мотив ветра, дороги, ночи или света стихотворение собирает свои чувства в общий эмоциональный центр и удерживает внимание читателя.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Метафора, сравнение, эпитет, олицетворение и символ не украшают текст внешне, а делают переживание видимым. Именно через них мысль, чувство и форма в лирике начинают звучать как единое целое.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 как язык чувства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стихотворения: ритм, рифма, строфа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задает темп чтения и помогает услышать внутренний ход речи: он может делать интонацию спокойной, напряженной, плавной или стремительной.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строфа организуют текст визуально и звуково, связывают строки в смысловые группы и подчеркивают паузы, повторы и завершение мысли.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важно учитывать не только термин, но и эффект: звук стихотворения влияет на то, как воспринимается его настроение и смысл.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 и ассонанс усиливают музыкальность стихотворения: согласные создают жесткость или шорох, а гласные — мягкость, протяжность и напевность.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стиха и их эмоциональный эффект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размер может звучать по-разному в зависимости от рифмы, пауз и лексики.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не задает чувство напрямую, но заметно формирует темп, движение речи и общее эмоциональное впечатление.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наблюдений школьного анализа стихосложения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лирического стихотворения
</a:t>
            </a:r>
            <a:endParaRPr lang="en-US" sz="283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разбора: от темы и настроения к образной системе, форме и авторской идее.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лирика: природа как язык чувств
</a:t>
            </a:r>
            <a:endParaRPr lang="en-US" sz="2978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обычно связан с обновлением, ожиданием и надеждой: природа пробуждается вместе с внутренними силами человека.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приносит мотивы увядания, памяти и тихой грусти, а ночь усиливает размышление, тайну и сосредоточенность на себе.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ночь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Фет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и Фета природа становится не фоном, а способом понять красоту мира, его изменчивость и скрытую гармонию.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чувство, конфликт, память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показывает не только радость и нежность, но и ревность, разлуку, благодарность, надежду; чувство в ней всегда связано с нравственным выбором и внутренним достоинством.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любовь часто звучит светло и благородно, а у Ахматовой — драматично и психологически точно; в обоих случаях важны искренность, память и сложность переживания.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и философская лирика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лирика обращается к Родине, свободе, долгу, истории и ответственности человека перед обществом и временем.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лирика сосредоточена на вопросах смысла жизни, смерти, одиночества, истины и человеческого предназначения.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важно видеть, как в одном стихотворении могут соединяться патриотический пафос, исповедь и философское обобщение.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разновидности переводят личное чувство в общий смысл, поэтому частная эмоция становится размышлением о судьбе человека и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лирики в русской поэзии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 отменял предыдущий, а расширял выразительные возможности поэзии, сохраняя внимание к внутреннему миру человека.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лирики показывает движение от торжественной формы к психологической и философской глубине при сохранении главной задачи — выразить переживание.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литературы: XVIII–XX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767108"/>
            <a:ext cx="4684800" cy="196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поэты и их вклад в лирику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поэтов помогает увидеть, как менялись интонация, образность и проблематика русской лирики.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русской литературы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поэты развивали лирику в разных направлениях, но каждый усиливал ее способность говорить о времени, личности и чувстве.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рождения лирического текста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жизненное впечатление становится художественно организованным стихотворением.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350" y="326090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650" y="326090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80905"/>
            <a:ext cx="360000" cy="3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23000" y="1499195"/>
            <a:ext cx="27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31300" y="1499195"/>
            <a:ext cx="360000" cy="36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в современной культуре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интонация в песне опирается на мелодию, личное обращение и ясный эмоциональный жест, поэтому текст сохраняет исповедальную силу и легко запоминается.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поддерживает короткую форму, сильный образ и быстрое эмоциональное воздействие, делая стихотворение частью повседневного общения.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Интернет-поэзия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медиа не отменяют традицию, а переносят ее в новые формы, где по-прежнему ценятся ритм, образность и точность слова.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рэпе и слэм-поэзии важны ритм, речевая энергия и точная фраза; лирическое переживание выражается через звучание, темп и публичное исполнение.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Рэп и слэм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постах и коротких текстах часто используются афористичность, признание и цитатность, поэтому лирическая речь адаптируется к новым форматам чтения.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учит тонко различать оттенки чувства, сопереживать другому человеку и замечать, что внутренний мир не сводится к простым и однозначным состояниям.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развивает языковое чутье: читатель видит, как выбор слова, ритма и образа меняет смысл стихотворения и его эмоциональное звучание.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чтении лирика формирует навык внимательной интерпретации, когда личный отклик соединяется с анализом формы, темы и авторской позиции.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лирика важна для читателя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кратко и точно выражает переживание человека, превращая чувство в образ и мысль в звучащую форму. Поэтому она остается живым способом понять и текст, и себя.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— искусство внутренней правды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2026-05-23T15:19:00Z</dcterms:created>
  <dcterms:modified xsi:type="dcterms:W3CDTF">2026-05-23T15:19:00Z</dcterms:modified>
</cp:coreProperties>
</file>