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пожаров и взрывов: почему это важно знать каждому школьнику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последствий спасает жизни и помогает действовать без паники.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взрыв опасны не только в момент возникновения. После них остаются дым, жара, утечки, обрушения и скрытые очаги, которые могут нанести новый вред людям и зданиям.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огня к опасности: что происходит дальше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 поражают кожу, а при сильном воздействии — более глубокие ткани и дыхательные пути. Чем выше температура и дольше контакт с огнём, тем тяжелее последствия для здоровья.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паника быстро ухудшают состояние человека. Дети особенно уязвимы: им сложнее ориентироваться в задымлении и быстрее терять силы при эвакуации.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взрывах опасны стеклянные осколки, падение предметов и ударная волна. Из-за этого возникают порезы, ушибы, переломы, контузии и повреждения слуха.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 человека: ожоги, травмы и отравления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задымлённом помещении человек видит хуже и быстрее теряет ориентировку. Воздух становится тяжёлым для дыхания, а любая задержка увеличивает риск отравления и потери сознания.
</a:t>
            </a:r>
            <a:endParaRPr lang="en-US" sz="1025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заполненная дымом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 нельзя увидеть или почувствовать запахом. Он особенно опасен в закрытых комнатах, где мало воздуха и нет нормального проветривания. Без специальных приборов его присутствие легко не заметить.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угроза угарного газа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дым опаснее, чем кажется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пожар может затронуть сразу несколько сфер жизни — от здоровья людей до работы транспорта.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жильё и имущество, но при крупных пожарах заметен и серьёзный экологический ущерб.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типовым последствиям пожара для учебной диаграммы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пожара встречаются чаще всего
</a:t>
            </a:r>
            <a:endParaRPr lang="en-US" sz="26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пожар разрушает здания и инженерные системы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ослабляет несущие конструкции, повреждает перекрытия и делает здание менее прочным. Даже если стены стоят, внутри могут появиться скрытые дефекты.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 жар плавят пластик, портят отделку и электропроводку. Из-за этого возможны короткие замыкания, отключения света и повторное возгорание.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трубы, вентиляция, лифты и связь. Когда эти системы выходят из строя, пользоваться зданием становится трудно или совсем нельзя.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тушения опасность не исчезает сразу. Трещины, осыпающиеся элементы и слабые перекрытия могут привести к обрушению, если зайти внутрь без проверки.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виды ущерба возникают при пожаре и что страдает сильнее всего.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почти всегда затрагивает сразу несколько объектов: здоровье людей, безопасность зданий и состояние окружающей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последствий пожара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пожара для человека, зданий и природы
</a:t>
            </a:r>
            <a:endParaRPr lang="en-US" sz="22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у человека могут появиться тревога, страх, раздражительность и проблемы со сном. Даже обычные звуки и запахи иногда напоминают о случившемся и мешают успокоиться.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боятся оставаться одни, темноты или громких звуков. Если пострадали дом, школа или близкие люди, стресс может сохраняться долго и мешать учёбе и общению.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пожаров и взрывов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последствия часто продолжаются долгое время
</a:t>
            </a:r>
            <a:endParaRPr lang="en-US" sz="2434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происшествия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искать безопасное место, вызывать помощь и не допускать повторной опасности. В это время особенно важны эвакуация и контроль за дымом, огнём и обрушениями.
</a:t>
            </a:r>
            <a:endParaRPr lang="en-US" sz="1213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
</a:t>
            </a:r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уборка сажи, осмотр повреждений, проверка электричества и оценка, можно ли возвращаться в помещение. Часто требуется временное жильё или закрытие здания.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Последующие недели
</a:t>
            </a:r>
            <a:pPr algn="ct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Идут ремонт стен, потолков, проводки, замена мебели и техники, восстановление документов и привычного быта. Семьям и организациям требуется время и дополнительные расходы.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восстановление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пострадали школа, магазин или транспортный узел, нормальная работа района нарушается надолго. Последствия ощущаются, пока всё не будет полностью восстановлено.
</a:t>
            </a:r>
            <a:endParaRPr lang="en-US" sz="1282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тушении загрязнение может распространяться ещё дальше — вместе с водой, сажей и обломками.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обычно страдают воздух и растительность, но последствия затрагивают всю экосистему.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 учебной столбчатой диаграммы по типовым экологическим последствиям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ущерб от пожаров и взрывов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позднее обнаружение пожара усиливает ущерб для людей, здания и коммуникаций.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пожар и к чему это приводит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в жилом доме опасен ударной волной, осколками и разрушением стен и окон; при этом повреждения нередко затрагивают сразу несколько квартир и подъезд.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взрыва часто возникают вторичный пожар, обвал перекрытий и завалы, поэтому даже уцелевшее помещение может оставаться опасным до проверки специалистов.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производстве взрыв способен остановить цех, вывести из строя оборудование и вызвать утечку опасных веществ, из-за чего возрастает риск новых аварий и отравлений.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взрывов в быту и на производстве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угрозы действуют одновременно, поэтому оценивать нужно не только видимый ущерб, но и скрытые повреждения вокруг места происшествия.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создаёт сочетание факторов: обрушение, пожар и утечки способны усилить друг друга и вызвать новые поражения.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ОБЗР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опасности после взрыва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ОБЗР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последствия зависят от типа объекта, но почти всегда требуют времени на восстановление.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объект и чем ценнее его содержимое, тем выше потери и дольше возвращение к обычной работе.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Ущерб на разных объектах: квартира, школа, склад, лес
</a:t>
            </a:r>
            <a:endParaRPr lang="en-US" sz="24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пожары и взрывы влияют на город и работу служб
</a:t>
            </a:r>
            <a:endParaRPr lang="en-US" sz="251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спасатели и медики получают много вызовов одновременно, поэтому помощь распределяется по приоритету, а время ожидания может увеличиваться для соседних районов.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перегружены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пострадал важный объект, закрываются магазины, отменяются занятия и замедляется работа предприятий, поэтому последствия чувствуют не только очевидцы, но и весь район.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 нарушен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отключиться электричество, связь и водоснабжение, из-за чего район временно теряет привычные условия жизни, а восстановление занимает заметное время.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инфраструктуре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опасной зоны ограничивают движение, меняют маршруты транспорта и закрывают доступ к домам, школам и учреждениям, чтобы не мешать спасению людей.
</a:t>
            </a:r>
            <a:endParaRPr lang="en-US" sz="1097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перекрыты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или взрыва семья может остаться без света, кухни, отопления и привычных вещей. Даже небольшие повреждения требуют уборки, временных решений и дополнительных расходов.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пропускают уроки, если здание закрыто или нужно время на переезд и оформление документов. У взрослых срываются рабочие планы, а восстановление дома занимает недели и месяцы.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повседневная жизнь людей после происшествия
</a:t>
            </a:r>
            <a:endParaRPr lang="en-US" sz="22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находятся узкие проходы, лестницы или складированные вещи, эвакуация замедляется, а риск травм возрастает даже при небольшом очаге.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ситуации возникают при позднем обнаружении и сложной эвакуации: тогда растут площадь повреждений, число пострадавших и длительность восстановления.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ОБЗР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увеличивает тяжесть последствий
</a:t>
            </a:r>
            <a:endParaRPr lang="en-US" sz="25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электропроводка, безопасное использование газа и проверка бытовых приборов помогают предотвратить аварию до появления огня и уменьшают вероятность крупного ущерба.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сигнализация, огнетушители и свободные пути выхода дают время на эвакуацию, поэтому уменьшается число пострадавших и масштаб разрушений.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хранение спичек, зажигалок, аэрозолей, топлива и других горючих веществ снижает риск возгорания дома, в школе и на даче.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профилактика уменьшает последствия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избежать повторного возгорания, отравления дымом и новых травм до прибытия специалистов.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чтобы уменьшить ущерб после возгорания
</a:t>
            </a:r>
            <a:endParaRPr lang="en-US" sz="24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опасность продолжается и после того, как пламя потушено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 опасны не только в момент происшествия: они оставляют травмы, отравления, разрушения, загрязнение и долгие бытовые трудности. Чем раньше начаты правильные действия, тем меньше потерь.
</a:t>
            </a:r>
            <a:endParaRPr lang="en-US" sz="13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2026-05-21T02:40:03Z</dcterms:created>
  <dcterms:modified xsi:type="dcterms:W3CDTF">2026-05-21T02:40:03Z</dcterms:modified>
</cp:coreProperties>
</file>