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система защиты, спасатели и сам человек в первые минуты ЧС?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и территорий в чрезвычайных ситуациях: роль поисково-спасательной службы МЧС России
</a:t>
            </a:r>
            <a:endParaRPr lang="en-US" sz="2691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защита от ЧС — вопрос ежедневной безопасности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техногенные угрозы затрагивают огромную территорию России, поэтому важны предупреждение, быстрое оповещение, эвакуация, помощь и чёткая работа спасательных служб.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классификация помогает точнее оценивать угрозы, планировать защитные меры и распределять силы спасения.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ЧС выделяются по характеру источника опасности.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68-ФЗ «О защите населения и территорий от чрезвычайных ситуаций природного и техногенного характера»
</a:t>
            </a:r>
            <a:endParaRPr lang="en-US" sz="11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ЧС и их примерная распространённость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официальную статистику, а учебное сравнение наиболее типичных для населения опасных ситуаций.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с локальными и сезонными событиями, поэтому профилактика и готовность к ним особенно важны.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темы ОБЗР и подходам МЧС России; данные условные, для сравнения
</a:t>
            </a:r>
            <a:endParaRPr lang="en-US" sz="11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государственная система предупреждения и ликвидации ЧС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федеральный, региональный, муниципальный и объектовый уровни. Каждый из них отвечает за свои решения, силы и ресурсы.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передача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происшествии быстро идут от места ЧС к дежурным службам и штабам. Затем запускается оповещение населения и выдвижение спасательных подразделений.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250" y="3188538"/>
            <a:ext cx="428100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09690"/>
            <a:ext cx="428400" cy="38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46294" y="1686040"/>
            <a:ext cx="267563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Своевременный сигнал даёт людям несколько критически важных минут для ухода из опасной зоны, укрытия или подготовки к эвакуации.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112, 101 и 103, а также знание адреса и места сбора помогают быстро передать точную информацию и получить помощь.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службами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помещение, средства защиты и соблюдение указаний спасателей помогают переждать опасный период до устранения угрозы.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защита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до приезда медиков могут спасти жизнь при кровотечении, травме, переохлаждении или потере сознания.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вывод людей снижает число пострадавших, если угроза быстро нарастает и оставаться на месте становится небезопасно.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 людей при ЧС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возникновении чрезвычайной ситуации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общем порядке оповещения, эвакуации и спасения в системе РСЧС.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первой входит в опасную зону, когда нужно найти людей, оценить обстановку и определить, где возможны новые обрушения, затопление или пожар.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деблокируют пострадавших, эвакуируют их в безопасное место и передают медикам, не прекращая наблюдение за развитием обстановки вокруг.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Поисково-спасательная служба МЧС России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ведётся круглосуточно, потому что в ЧС решающими становятся минуты: чем раньше начато спасение, тем выше шансы сохранить жизнь и здоровье.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Оснащение спасателей и техника для поиска людей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разрушенном здании спасатель использует тепловизор, радиосвязь и аварийный инструмент, чтобы быстро обнаружить пострадавшего и безопасно расчистить проход. Каждый элемент снаряжения работает на главную цель — добраться до человека без лишнего риска.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точность в завале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огонь, высота или холод требуют защитных костюмов, дыхательных аппаратов и альпинистского снаряжения. Такое оснащение делает возможной работу там, где без специальной подготовки человек не сможет действовать.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сама становится угрозой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затопленной территории в ход идут лодки, спасательные жилеты и средства связи. Они позволяют добраться до людей, которые оказались отрезаны водой, и вывезти их в пункт временного размещения.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приходит с водой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06145"/>
            <a:ext cx="4348200" cy="2449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работы спасателей в разных условиях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спасения зависит от среды, характера опасности и того, насколько быстро можно добраться до людей.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главное — не универсальный набор действий, а быстрая адаптация к конкретной среде и источнику угрозы.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Поисково-спасательные работы в завалах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определяют устойчивость конструкций, находят зоны вторичного обрушения и оценивают доступ к пострадавшим. Одновременно проверяют наличие дыма, газа, пыли и других факторов, угрожающих жизни людей и самих спасателей.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 оценка опасности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Освобождённых людей выводят из опасной зоны, оказывают первую помощь и передают врачам. Далее продолжаются контроль территории и проверка, не осталось ли под завалом других пострадавших.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медикам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уточнения обстановки спасатели осторожно разбирают конструкции и создают безопасные проходы к пострадавшим. Каждое движение выполняется так, чтобы не вызвать повторное обрушение и не травмировать зажатого человека.
</a:t>
            </a:r>
            <a:endParaRPr lang="en-US" sz="964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проходов и деблокирование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ищут по голосу, шуму, тепловым признакам и следам возможного доступа воздуха. Для точности применяют приборы, которые помогают определить места, где человек может оставаться живым под завалом.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пострадавших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приёмы спасения на воде и при паводках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эвакуации людей из затопленных домов и поиска отрезанных водой жителей спасатели используют лодки и катера. Манёвренность техники особенно важна там, где вода скрывает разрушения и течение усиливается у мостов.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и катера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угрозу создают холодная вода, быстрое течение и предметы, которые не видны под поверхностью. Из-за них человек может потерять равновесие, получить травму или быстро переохладиться.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опасности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районах, куда невозможно быстро добраться по дороге, привлекают авиацию. Она помогает доставлять медикаменты, воду и спасателей, а также обнаруживать людей, оказавшихся на изолированных участках местности.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труднодоступных районах
</a:t>
            </a:r>
            <a:endParaRPr lang="en-US" sz="1199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жилеты, верёвочные переправы и страховка снижают риск для пострадавших и самих спасателей. Их применяют при посадке в лодку, переправе через поток и работе у кромки воды.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безопасности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спасение в горной и лесной местности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решающими становятся точная навигация, страховка, устойчивая связь и постоянная оценка лавинной и камнепадной опасности, потому что рельеф и погода быстро меняют условия работы.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операции напрямую зависит от видимости, ветра, осадков и готовности людей сообщить данные о маршруте заранее. Даже краткая информация о точке выхода помогает сократить время спасения.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поиск строится на координатном движении групп, применении квадрокоптеров и кинологических расчётов. Чем точнее переданы ориентиры и место исчезновения, тем быстрее удаётся сузить район поиска.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успешности спасательной операции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результат влияют не только техника и подготовка, но и качество исходной информации, переданной очевидцами или диспетчеру.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быстрое прибытие и точные данные о месте происшествия: они уменьшают время поиска и повышают шансы на спасение.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МЧС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 нужна для работы в тяжёлом снаряжении, на высоте, в воде и в условиях длительной нагрузки, когда ошибка может стоить времени и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и технические навыки помогают безопасно разбирать конструкции, использовать инструмент, оценивать устойчивость объектов и находить оптимальный путь к пострадавшим.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 обучение спасателей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необходима для работы в шуме, дыме, темноте и стрессе, когда спасатель должен сохранять точность действий и ответственность.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подготовка включает первую помощь, остановку кровотечения, переноску пострадавших и правильную передачу их врачам без ухудшения состояния.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09690"/>
            <a:ext cx="428400" cy="38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5875" y="1728730"/>
            <a:ext cx="428400" cy="342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 спасатели ограничивают доступ в опасную зону, чтобы исключить новые жертвы. Это позволяет организовать работу техники, медиков и аварийных бригад без помех и лишнего риска.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Оцепление и безопасность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участники работают по единому плану, а жители получают понятные сообщения о дальнейших действиях. Координация исключает дублирование задач и ускоряет ликвидацию последствий.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 и оповещение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 и медики быстро оценивают состояние пострадавших и определяют, кому нужна срочная помощь в первую очередь. Такой порядок снижает нагрузку на врачей и спасает тяжёлых пациентов.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сортировка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службы возвращают электричество, воду и связь, чтобы население могло безопасно оставаться в районе происшествия. Без этого затягиваются эвакуация, лечение и нормализация обстановки.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коммуникаций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населения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и органы местного самоуправления направляют людей в безопасные пункты и помогают покинуть зону угрозы. При необходимости используются транспорт, указатели и сопровождение добровольцев.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службы действуют вместе при ликвидации ЧС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психологическая поддержка после ЧС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эвакуации люди попадают в безопасное помещение, где им предлагают воду, информацию и место для отдыха. Спокойный голос психолога помогает снизить страх, а чёткие инструкции возвращают ощущение контроля и порядка в первые часы после происшествия.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временного размещения: тишина вместо паники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пожилые люди особенно остро реагируют на неизвестность, поэтому рядом с ними остаются взрослые и специалисты. Психолог помогает родным дождаться новостей, объясняет дальнейшие шаги и предотвращает нарастающую тревогу в переполненном пункте размещения.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 с семьёй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знать маршруты эвакуации, номера 112, 101 и 103, а также место сбора после сигнала тревоги. Эти знания экономят минуты, когда времени на раздумья почти нет.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ЧС в повседневной жизни школьника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 и у воды зависит от внимательности к погоде, льду, течению и собственным возможностям. Участие в школьных тренировках по эвакуации формирует спокойствие и чёткий алгоритм действий.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аккуратно обращаться с электроприборами и газом, не играть с огнём и не оставлять включённые устройства без присмотра. Простые привычки дома часто предотвращают пожар, отравление и короткое замыкание.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34156"/>
            <a:ext cx="4348200" cy="24746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знать каждый при ЧС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не терять время в первые минуты опасности и выбрать верное действие до прибытия помощи.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опасной ситуации сначала нужно обеспечить личную безопасность, затем сообщить о происшествии и лишь после этого собирать необходимые вещи.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при ЧС, материалы МЧС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при ЧС работает тогда, когда государство и граждане действуют согласованно: предупреждают угрозы, быстро реагируют, помогают пострадавшим и сохраняют спокойствие по чёткому алгоритму.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готовности действовать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2026-05-21T05:50:22Z</dcterms:created>
  <dcterms:modified xsi:type="dcterms:W3CDTF">2026-05-21T05:50:22Z</dcterms:modified>
</cp:coreProperties>
</file>