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помогает читать, писать и отвечать точно.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справочник по английскому языку: основные темы для 11 класса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грамматика особенно важна в 11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выпускном классе английская грамматика напрямую влияет на перевод, чтение, письмо и точность ответов. Она требует не только знания правил, но и умения выбирать форму по контексту, времени и смыслу высказывания.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английского предложения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обычно действует схема Subject + Verb + Object/Complement. Такой порядок помогает быстро понять, кто совершает действие и на что оно направлено.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позиции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повествовательных предложениях подлежащее почти всегда стоит перед сказуемым. Перестановка слов используется редко и обычно служит для особого смыслового выделения.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Do, be и have помогают строить вопросы, отрицания, времена Perfect и пассивный залог. Без них многие грамматические конструкции в английском языке невозможны.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и места чаще всего ставятся в конце предложения. Если их вынести в начало, они получают дополнительный смысловой акцент.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предложения позволяет быстрее разбирать тексты, избегать ошибок в письменной речи и правильно строить ответы в устных заданиях и на экзамене.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 основным частям речи и их грамматической роли.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определяет, какую роль слово выполняет в предложении, поэтому от неё зависит правильный выбор формы и места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английском языке: функции и примеры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число, исчисляемость и притяжательный падеж
</a:t>
            </a:r>
            <a:endParaRPr lang="en-US" sz="2032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Isчисляемость влияет на артикли, местоимения и количественные слова. Поэтому information, advice, furniture, news и luggage требуют особого внимания и не ведут себя как обычные исчисляемые существительные.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plural образуется с помощью -s или -es: book — books, box — boxes. Но есть важные исключения, которые нужно запоминать отдельно: child — children, man — men, mouse — mice.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's или апострофа показывает принадлежность: the student’s answer, the teachers’ room. Она особенно полезна в кратких, точных и естественных описаниях.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часто путают неисчисляемые существительные с формами множественного числа и неправильно используют слова many, much, few, little. Эти ошибки легко заметны в письменной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часто определяется не словом, а ситуацией: новым, известным или обобщённым является предмет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употребления артиклей в английском языке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английском языке: a/an, the и нулевой артикль
</a:t>
            </a:r>
            <a:endParaRPr lang="en-US" sz="226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степень определённости и контекст упоминания, а не перевод слова на русский 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наречия: различие форм и функций
</a:t>
            </a:r>
            <a:endParaRPr lang="en-US" sz="2486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признак существительного: a difficult text, a modern school, an important rule. Оно отвечает на вопрос о качестве, размере, форме или оценке предмета.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действие, признак или другое наречие: read carefully, very quickly, more clearly. Оно помогает сделать высказывание точнее и выразительнее.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образуется при помощи -ly: quick — quickly. Однако есть исключения: fast, hard, well. Их нужно запоминать отдельно, чтобы избежать типичных ошибок.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сопоставлять признаки: smaller, the smallest, more interesting, the most interesting. Частая ошибка — He speaks good вместо He speaks well.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английского глагола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грамматического контекста перед выбором формы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времён английского глагола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описывает факты, регулярные действия и процессы в момент речи. Здесь особенно важно различать Simple, Continuous и Perfect, потому что они передают разные смысловые оттенки.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формы показывают завершённое действие, длительность или результат в прошлом. В школьной практике ключевым остаётся различие между Past Simple и Present Perfect.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выражается разными конструкциями: will, be going to и Present Continuous. Они различаются по степени уверенности, намерения и предварительной договорённости.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и Future Perfect встречаются реже, но важны для чтения сложных текстов и точного письма. Они помогают показать процесс или завершённость к определённому моменту.
</a:t>
            </a:r>
            <a:endParaRPr lang="en-US" sz="12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глагольных форм
</a:t>
            </a:r>
            <a:endParaRPr lang="en-US" sz="2614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наиболее частых грамматических затруднений в школьной практике.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там, где форма зависит от контекста, а не только от значения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английской грамматики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значение возможности, необходимости и совета
</a:t>
            </a:r>
            <a:endParaRPr lang="en-US" sz="2215" dirty="0"/>
          </a:p>
        </p:txBody>
      </p:sp>
      <p:sp>
        <p:nvSpPr>
          <p:cNvPr id="10" name="Text 2"/>
          <p:cNvSpPr txBox="1"/>
          <p:nvPr/>
        </p:nvSpPr>
        <p:spPr>
          <a:xfrm>
            <a:off x="728750" y="1322250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не называют действие напрямую, а показывают отношение говорящего к нему: возможность, обязанность, вероятность, совет или вежливую просьбу. Именно поэтому они часто меняют тон высказывания.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729400" y="199551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обозначает умение или разрешённую возможность, must — строгую обязанность, have to — необходимость по внешним обстоятельствам, should — рекомендацию, may и might — вероятность, would — вежливую форму и условность.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729400" y="265656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большинства модальных глаголов употребляется инфинитив без to: can do, must study, should help. Исключение составляют конструкции have to и ought to, где to сохраняется.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728750" y="3328288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модальные формы помогают делать высказывание точнее и мягче, особенно при обсуждении правил, норм поведения, обязанностей и допустимых действий в учебной или повседневной ситуации.
</a:t>
            </a:r>
            <a:endParaRPr lang="en-US" sz="1080" dirty="0"/>
          </a:p>
        </p:txBody>
      </p:sp>
      <p:sp>
        <p:nvSpPr>
          <p:cNvPr id="14" name="Text 6"/>
          <p:cNvSpPr txBox="1"/>
          <p:nvPr/>
        </p:nvSpPr>
        <p:spPr>
          <a:xfrm>
            <a:off x="728750" y="4000012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нужный модальный глагол, нужно определить не только смысл действия, но и оттенок отношения к нему: необходимость, вероятность, совет, разрешение или вежливость.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залог: когда действие важнее исполнителя
</a:t>
            </a:r>
            <a:endParaRPr lang="en-US" sz="2257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нужен тогда, когда важно само действие, а не тот, кто его выполняет. В таких предложениях внимание сосредоточено на результате, факте или процессе, а не на исполнителе.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пассива строится по схеме be + V3, то есть форма be согласуется с подлежащим и временем, а смысловой глагол стоит в форме причастия II.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am/is/are done, was/were done, has/have been done и will be done. Они позволяют передавать действие в настоящем, прошлом, настоящем совершённом и будущем.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особенно характерен для научного, официального и учебного стиля, потому что там важнее объективный факт, чем личность автора. Именно поэтому он часто встречается в текстах и инструкциях.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будущего помогают передавать не только время, но и оттенок намерения: решение, план, прогноз, процесс или завершённость к определённому моменту.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школьной грамматики, 11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и формы будущего времени в английском языке
</a:t>
            </a:r>
            <a:endParaRPr lang="en-US" sz="207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форма, тем точнее её смысл. Для 11 класса особенно важно различать will, be going to и Present Continuous.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предложения: реальные и нереальные ситуации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описывает общие закономерности, факты и правила, которые всегда или почти всегда действуют одинаково. В обеих частях обычно используется Present Simple, потому что речь идёт о постоянной связи.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условная модель показывает реальную или вероятную ситуацию в будущем. В придаточной части стоит Present Simple, а в главной обычно используется will, чтобы передать возможный результат.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модель нужна для воображаемых, маловероятных или нереальных ситуаций в настоящем и будущем. Она помогает выражать предположения, советы и гипотетические решения без привязки к реальности.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условная конструкция относится к прошлому и описывает то, что уже невозможно изменить. Она особенно полезна для анализа ошибок, сожалений и альтернативных исходов в 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высказывание в косвенной речи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от прямой речи к косвенной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Инфинитив, герундий и причастие: три трудные формы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 to или без to употребляется после ряда глаголов, для выражения цели и в устойчивых конструкциях. Его форма часто зависит от управляющего слова и синтаксической роли.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имеет форму V-ing и ведёт себя как существительное: может быть подлежащим, дополнением или частью устойчивого выражения. Он часто встречается после глаголов, обозначающих предпочтения, избегание или завершение действия.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I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I на -ing участвует в образовании продолженных времён и причастных оборотов. Оно показывает действие в процессе и помогает сделать предложение более компактным и связным.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II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II необходимо для страдательного залога и Perfect-форм. Эта форма особенно важна, потому что именно она передаёт завершённость действия и связь с результатом.
</a:t>
            </a:r>
            <a:endParaRPr lang="en-US" sz="1197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значение в зависимости от формы: stop doing и stop to do, remember doing и remember to do. Поэтому выбор формы всегда связан не только с правилом, но и со смыслом.
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назначение основных знаков препинания и типичные ошибки при их употреблении в письменной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английском языке подчиняется синтаксису и логике высказывания; особенно важно не путать апостроф, запятую и точку с запятой.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английском предложении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английской пунктуации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английская структура не совпадает с русской: в выборе артикля, формы времени, предлогов и порядка слов в вопросительных предложениях.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школьного курса английского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грамматические ошибки школьников в английском языке
</a:t>
            </a:r>
            <a:endParaRPr lang="en-US" sz="166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места связаны не только с правилами, но и с автоматическим переносом моделей из родного языка. Значит, нужна системная тренировка по контексту.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грамматическим справочником при подготовке к урокам и экзамену
</a:t>
            </a:r>
            <a:endParaRPr lang="en-US" sz="2215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алфавитного поиска или нужного раздела, чтобы быстро открыть правило, таблицу или список исключений. Такой подход экономит время и помогает не теряться в большом объёме материала.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 форму с контекстом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или переводе важно не только узнать слово, но и проверить, какую грамматическую роль оно выполняет в предложении. Контекст подсказывает нужное время, залог или 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трудные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уделять артиклям, временам Perfect, пассивному залогу, косвенной речи, условным предложениям и модальным глаголам. Именно эти темы чаще всего вызывают сомнения на уроках и экзамене.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Закрепляй примерами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не заучивать правило отдельно, а сопоставлять его с примерами и схемами. Тогда материал быстрее систематизируется и легче воспроизводится в устном ответе, контрольной работе или тесте.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 помогает не просто помнить правила, а уверенно понимать текст, переводить, писать и говорить без потери смысла. В 11 классе это особенно важно.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делает речь точной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2026-05-31T20:05:20Z</dcterms:created>
  <dcterms:modified xsi:type="dcterms:W3CDTF">2026-05-31T20:05:20Z</dcterms:modified>
</cp:coreProperties>
</file>