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казачьи депутаты в 1-й Государственной Думе: роль и ключевые вопросы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донских казаков в формировании политической жизни России начала XX века.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Россия столкнулась с политическим кризисом и революцией 1905 года, что привело к созданию первой Государственной Думы и участию донского казачества в национальной политике.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создания 1-й Государственной Думы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донского представительства в 1-й Думе
</a:t>
            </a:r>
            <a:endParaRPr lang="en-US" sz="264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составляли около 3% депутатского корпуса, что отражало их значимость в регионе и империи в целом.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депутатов были офицерами и чиновниками казачьих войск, представляя интересы местного казачьего сословия.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Особенностью было коллективное представительство с более широкой автономией выборов, чем у других сословий империи.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6054" y="1324100"/>
            <a:ext cx="4207557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казачьи депутаты 1-й Государственной Думы: имена и вклад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донского казачества, их регионы и вклад в работу Думы.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 успешно представляли региональные и профессиональные интересы казачества, влияя на ключевые сферы.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 Государственной Думы, 1906 г.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донских казачьих депутатов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диапазон членов составлял 35–55 лет, что свидетельствовало о зрелости политического поколения.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были военными – офицерами действующими или в отставке, что подчеркивало связь с казачьей традицией.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Некоторая часть депутатов – чиновники и землевладельцы, вносящие административный опыт и экономические интересы.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авторитет среди местного населения основывался на умении сочетать военную службу с управленческими навыками.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избирательных процедур донских казаков
</a:t>
            </a:r>
            <a:endParaRPr lang="en-US" sz="2563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Голосование в станицах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Избирательные собрания формировались среди владельцев казачьих подворий, обеспечивая представительность сообществ.
</a:t>
            </a:r>
            <a:endParaRPr lang="en-US" sz="123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результатов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голосования подтверждал Донской казачий круг, придавая им юридическую силу и коллективный характер.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статус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станицы обладали особым положением в имперском избирательном законодательстве, защищая интересы казачества.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Подотчётность депутатов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 были тесно связаны с избирателями, обеспечивая ответственную и коллективную политику.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депутаты на первом заседании Думы: исторический фотоглазок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форма в зале Думы
</a:t>
            </a:r>
            <a:pPr algn="ctr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 в казачьих мундирах подчеркнули уникальность своей идентичности в Зимнем дворце. Этот образ символизировал связь с традицией и военной дисциплиной.
</a:t>
            </a:r>
            <a:endParaRPr lang="en-US" sz="1254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символы среди депутатов
</a:t>
            </a:r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различий и атрибутика казаков выделяли их на фоне других депутатов, акцентируя особый статус войска и региональную принадлежность.
</a:t>
            </a:r>
            <a:endParaRPr lang="en-US" sz="1302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момент участия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сессия Думы запечатлела исторический шаг казачества в российскую политику, демонстрируя их активное участие в законодательном процессе.
</a:t>
            </a:r>
            <a:endParaRPr lang="en-US" sz="12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аграрной комиссии обеспечило защиту казачьих земельных интересов в законодательных инициативах.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донских казачьих депутатов в комиссиях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комиссии депутаты продвигали реформы, направленные на улучшение службы и боевой готовности казачьих частей.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судебных комиссиях внимание уделялось защите прав казачьих офицеров и формированию специальных правовых норм.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бюджетной комиссии способствовало обеспечению финансирования казачьих военных и социальных программ.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Отличались умеренным подходом к реформам, поддерживая образовательные инициативы при отказе от радикальных методов.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взгляды в политических дискуссиях Думы
</a:t>
            </a:r>
            <a:endParaRPr lang="en-US" sz="261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акцентировали необходимость сохранения аграрных привилегий и стабильности в земельных отношениях.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Отстаивали особый правовой статус крестьян-казаков с учетом их военной службы и исторических традиций.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депутатские группы в 1-й Государственной Думе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донских казаков выделялась четкой организацией и численностью, позволявшей влиять на повестку Думы.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направлениями деятельности были защита прав казачества, лоббирование автономии и земельных вопросов.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активно участвовала в обсуждении бюджета и поддерживала законодательные инициативы, направленные на укрепление казачьих войск.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платформа казачьих депутатов отличалась консерватизмом и региональной спецификой в сравнении с другими фракциями.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лоббировали юридическое закрепление социальных гарантий для казачьих семей, подчеркивая важность защиты своих социальных и экономических прав в аграрном и военном законодательстве.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и программа донских казачьих депутатов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требовали сохранения казачьих земель и прав на наследственную собственность, чтобы защитить экономическую базу своих общин и обеспечить стабильность традиционного землевладения.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программа включала поддержку автономного управления, что предполагало расширение самоуправленческих полномочий и укрепление внутренней организации казачьих обществ.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донских казаков придерживались умеренно-консервативных взглядов, стремясь сохранить традиционные устои и защитить казачьи интересы в условиях перемен.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позиции казачьих депутатов: спектр и различия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депутатов поддерживала реформы Столыпина, видя в них возможность укрепления казачьей автономии и улучшения социально-экономического положения.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члены казачьего представительства отвергали революционные методы и выступали против радикальных изменений, опасаясь разрушения устоявшейся системы.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участие в обсуждении политической реформы проявлялось в конкретных инициативах, направленных на баланс между сохранением традиций и модернизацией административных структур.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вопрос и казачество: особый статус земель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земли отличались особым статусом, подразумевающим коллективное владение и использование, что значительно отличало их от крестьянских наделов.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депутаты уделяли внимание защите исключительной позиции казачества, аргументируя необходимость специальных правовых норм для сохранения земельного порядка.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предлагали введение особых аграрных правил для казачьих территорий, как меры предотвращения социальных конфликтов и укрепления стабильности регионов.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выступления и аргументация казачьих депутатов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 М. Куликов в своих речах акцентировал внимание на важности надлежащего финансирования и организационной поддержки казачьих военных частей.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 подчеркивали независимость экономических и административных рычагов казачьих обществ как ключевой фактор их самоуправления.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велись дебаты по вопросам образования, где казаки отстаивали развитие казачьих школ и воспитательных учреждений.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Говорилось и о социальной политике, направленной на улучшение условий жизни казачьих семей и обеспечения социальных гарантий.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казачьего права учитывалась как важный фактор реформы, обеспечивающей защиту традиционных обязанностей и привилегий казачества.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реформа: интересы казачества и предложенные изменения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депутаты поддерживали создание независимых военных судов, которые учитывали бы особенности казачьей службы и дисциплины.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Предлагались особые правовые нормы, обеспечивающие порядок следствия и защиты казачьих офицеров и рядовых от воздействия общих гражданских судов.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сотрудничали с консервативными и националистическими группами, выступая за укрепление традиционных устоев и прав казачества.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Парламентские альянсы и влияние казачьих депутатов в Думе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происходило взаимодействие с умеренными либералами и эсерами по вопросам аграрной политики и местного самоуправления.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Взаимные инициативы позволяли лоббировать законопроекты, отражающие интересы казачества и усиливать их политическое влияние.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не исключались и разногласия, показывающие сложность коалиционных отношений в разнообразной структуре Государственной Думы.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в обществе было неоднозначным: наряду с поддержкой, встречалась критика, связанная с опасениями укрепления казачьих привилегий.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резонанс: отклики прессы и общества на участие казаков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донских казачьих депутатов активно обсуждалась в прессе — в газетах «Русское слово» и «Новости» публиковались статьи и редакционные комментарии.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организации проявляли интерес к вопросам казачьих земель и автономии, что отражалось в дискуссиях и петициях, адресованных депутатам.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Роспуск Думы: итоги для казачьих депутатов и последствия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июля 1906 г.: Роспуск 1-й Государственной Думы
</a:t>
            </a:r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Николай II распустил Думу, что прервало законодательную деятельность донских казачьих депутатов и вызвало политический кризис.
</a:t>
            </a:r>
            <a:endParaRPr lang="en-US" sz="814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роспуска: участие во 2-й Думе и общественные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казаки продолжили политическую деятельность в последующих созывах Думы и активно участвовали в развитии казачьего самоуправления вне парламента.
</a:t>
            </a:r>
            <a:endParaRPr lang="en-US" sz="791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и институциональные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Роспуск ограничил возможности прямого представительства казачьих интересов, что заставило искать альтернативные формы политической активности и защиты прав.
</a:t>
            </a:r>
            <a:endParaRPr lang="en-US" sz="8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деятельности: влияние на казачью идентичность и российскую политику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донских казаков-депутатов закрепила институциональный уровень представительства казачьих интересов в государственной политике России.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совершенствован механизм регионального представительства, учитывающий специфику казачьих сообществ и их уникальные потребности.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обсуждение вопросов вооруженных формирований и землевладения стимулировало развитие законодательной базы в этих сферах.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долгосрочной перспективе сформировалась традиция парламентской защиты казачьих прав, оказавшая влияние на политическую динамику региона.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участия донских казаков в 1-й Государственной Думе
</a:t>
            </a:r>
            <a:pPr algn="l" indent="0" marL="0">
              <a:lnSpc>
                <a:spcPct val="100000"/>
              </a:lnSpc>
              <a:buNone/>
            </a:pPr>
            <a:r>
              <a:rPr lang="en-US" sz="167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донских казаков в Думе усилил их политическую субъектность, способствовал формированию демократических традиций и заложил фундамент для диалога между центром и регионами в начале XX века.
</a:t>
            </a:r>
            <a:endParaRPr lang="en-US" sz="37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2026-05-11T07:01:33Z</dcterms:created>
  <dcterms:modified xsi:type="dcterms:W3CDTF">2026-05-11T07:01:33Z</dcterms:modified>
</cp:coreProperties>
</file>