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UK, Great Britain и England: как не путать названия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что означает каждое название и где оно используется.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эти названия на уроке английского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в учебниках, новостях, фильмах и на картах. Если понимать разницу между страной, островом и частью страны, легче читать тексты, отвечать на вопросы и говорить без ошибок о Британии.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United Kingdom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название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United Kingdom of Great Britain and Northern Ireland — это официальное название государства. Оно подчёркивает, что страна объединяет несколько частей, а не только Англию.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государства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страны — London. Здесь находятся важнейшие государственные учреждения, а также известные исторические и культурные объекты, связанные со всей страной.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UK входят England, Scotland, Wales и Northern Ireland. У каждой части есть свои города, традиции и символы, но они связаны общими законами и государственными институтами.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Великобритании есть единый флаг, монархия и парламент. Это помогает рассматривать её как одно государство, даже если внутри него существуют заметные различия.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особенность у каждой части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UK сохраняет собственный характер и узнаваемые символы. Поэтому названия нужно использовать точно, особенно когда речь идёт о географии, культуре и населении.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входит в остров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находится в составе UK, но не на острове Great Britain. Это важное различие помогает не путать остров и государство.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остров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 — это крупный остров у северо-западного побережья Европы. На нём находятся England, Scotland и Wales, поэтому название связано именно с географией, а не с государством целиком.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воды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омывают Северное море и Ирландское море, а с юга его отделяет от Европы пролив Ла-Манш. Эти ориентиры помогают быстро найти Great Britain на карте.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Франции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самой узкой части Ла-Манша расстояние до Франции составляет примерно 34 километра. Из-за этого Великобритания кажется очень близкой к континентальной Европе.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 на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сильно различается численность населения в частях страны и почему England чаще всего воспринимают как главный центр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частей United Kingdom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 заметно превосходит остальные части по численности, поэтому именно там сосредоточены крупнейшие города, рабочие места и государственные учреждения.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по странам UK: Office for National Statistics, National Records of Scotland, StatsWales и NISRA; данные за 2022–2023 годы.
</a:t>
            </a:r>
            <a:endParaRPr lang="en-US" sz="9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у каждой части страны есть собственная столица, символ и известный город.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UK: краткое сравнение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едина, но её части отличаются столицами, символами и крупными городами, поэтому названия нужно использовать точно.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 о частях United Kingdom.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управление в UK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устройстве United Kingdom как единого государства с частичной передачей полномочий регионам.
</a:t>
            </a:r>
            <a:endParaRPr lang="en-US" sz="11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численность населения объясняет, почему именно England чаще всего воспринимают как главный центр страны.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 миллионов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приходится примерно на England, поэтому она остаётся самой населённой частью UK.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численности населения England по данным Office for National Statistics, 2022–2023.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и главные символы Британии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 — столица England и всего United Kingdom. Это город, где сосредоточены важные государственные здания, музеи, транспортные узлы и многие символы британской истории.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Британии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Jack, красный двухэтажный автобус, телефонная будка и королевская корона помогают быстро узнать Великобританию в любом контексте — от сувениров до учебников.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здания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Houses of Parliament и Big Ben напоминают о политической жизни страны. Эти объекты часто используют на фотографиях и открытках как символ London.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резиденция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Buckingham Palace связан с монархией и часто появляется в книгах, фильмах и новостях. Для многих школьников это один из самых узнаваемых образов Британии.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доли населения, а языковое разнообразие страны и то, что английский язык не единственный, который там слышен.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акценты в разных частях UK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язык — английский, но региональные языки и акценты делают речь жителей разных частей UK заметно различной.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общеизвестным языковым особенностям UK; точные доли не используются.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859100" y="1123774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 часть страны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59025" y="1310300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 — это название большого острова, а England — только одна из его частей. На одном острове вместе с England находятся Scotland и Wales, поэтому эти названия нельзя смешивать.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59100" y="3983949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подсказка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59025" y="4170475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простую цепочку: Great Britain — остров, England — его часть, а United Kingdom — государство из четырёх частей. Так легче не путать географические и политические названия.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4859100" y="3268905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59025" y="3455431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учебнике, на карте или в фильме одно неверное название может изменить смысл. Если перепутать England и Great Britain, можно ошибиться в ответе по географии, истории или на уроке английского языка.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59100" y="2553862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правильно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59025" y="2740387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 Scotland называют Scotsman или Scottish person, жителя Wales — Welsh person, а жителя Northern Ireland — Northern Irish person. Такие слова помогают точно обозначить, о какой части страны идёт речь.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4859100" y="1838818"/>
            <a:ext cx="39981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жители — англичане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4859025" y="2025344"/>
            <a:ext cx="3998100" cy="3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обо всём United Kingdom, слово English подходит только для жителей England. Для людей из Scotland, Wales и Northern Ireland нужны другие названия, иначе возникает географическая ошибка.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чём разница между Great Britain и England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024" y="1072050"/>
            <a:ext cx="2069701" cy="185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0174" y="1072050"/>
            <a:ext cx="2069701" cy="1859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9049" y="1072050"/>
            <a:ext cx="2069701" cy="1859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78850" y="1072459"/>
            <a:ext cx="2070600" cy="185828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символы помогают узнать части UK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роза для England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роза часто появляется рядом с England на открытках, эмблемах и спортивной форме. Этот знак легко заметить и запомнить: он сразу подсказывает, что речь идёт именно об England, а не о всей стране. Символ стал узнаваемым и в школьных материалах.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Northern Ireland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узнаётся по клеверу. Этот знак часто встречается в повседневных изображениях, на сувенирах и в оформлении праздников. Вместе с другими символами он показывает, что у каждой части United Kingdom есть свой образ и своя история.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дракон Wales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ассоциируется с красным драконом, который выглядит ярко и торжественно. Этот символ часто используют на плакатах, спортивной форме и праздничных оформлениях. Он помогает быстро понять, что перед нами именно Wales, а не другая часть UK.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Чертополох Scotland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Scotland свой заметный символ — чертополох. Он выглядит просто, но сразу выделяет эту часть страны среди других. Такой знак можно увидеть на сувенирах, гербах и праздничных изображениях, где важно подчеркнуть шотландскую принадлежность.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городов помогают увидеть, как по-разному устроены части UK и какие места чаще всего упоминаются в учебных текстах.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 и что с ними связано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отражают разнообразие страны: столицы, культурные центры и спортивные традиции распределены по разным частям United Kingdom.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The UK, Great Britain, England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сформировалось современное название страны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Шотландия объединились в одно королевство. Это стало важным шагом к появлению единого государства на Британских островах.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1922 года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Ирландии стала отдельным государством, а в составе королевства осталась только Северная Ирландия.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королевству присоединилась Ирландия, и название государства изменилось, чтобы отразить его новый состав и расширение.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1927 года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Закрепилось современное название — the United Kingdom of Great Britain and Northern Ireland, которое используется и 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названия без путаницы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помогает увидеть, что одно слово обозначает государство, другое — остров, а третье — только одну его часть.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заметно меняются от одной части UK к другой. Это влияет на ландшафт, сельскую местность и то, как люди строят города и дороги.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 в разных частях страны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описанию видно, что запад влажнее, а восток суше; горные и холмистые районы сочетаются с более равнинными и городскими территориями.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урока; условная сравнительная шкала по теме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United Kingdom учебные программы и отдельные правила школы могут немного отличаться. Поэтому ученики не везде учатся абсолютно одинаково, хотя общая система остаётся похожей.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семьи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отмечают национальные и местные праздники, связанные с историей части страны. Такие дни помогают детям лучше понимать традиции, символы и особенности своего региона.
</a:t>
            </a:r>
            <a:endParaRPr lang="en-US" sz="879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регби, крикет и теннис особенно заметны в жизни страны. Матчи, турниры и школьные секции часто становятся важной частью общения, отдыха и местных традиций.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отдельно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сборные нередко выступают отдельно от England, Scotland, Wales и Northern Ireland. Это удобно для соревнований и показывает, что у каждой части UK есть собственная узнаваемая команда.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повседневную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UK известно во всём мире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театр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Shakespeare связано с английской литературой и театром, который знают во многих странах. Его произведения часто изучают в школе, потому что они стали частью мировой культуры и языка.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современность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Premier League делает страну заметной для поклонников футбола по всему миру. Благодаря спорту, музыке и образованию названия UK регулярно появляются в новостях, на уроках и в повседневной речи.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музеи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Oxford, Cambridge и British Museum часто называют как символы высокого образования и богатой истории. Они показывают, что United Kingdom известно не только политикой, но и наукой, искусством и исследованиями.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кино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и Harry Potter — примеры того, как британская культура стала известной далеко за пределами страны. Эти названия встречаются в песнях, фильмах, книгах и учебных материалах.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похожи друг на друга, поэтому их легко перепутать. Таблица помогает сразу увидеть, как говорить точно.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названиях и правильные варианты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путаница между страной, островом и частью страны. Точный выбор слова помогает избежать неверного смысла.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The UK, Great Britain, England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Kingdom — это одно государство из четырёх частей. Great Britain — остров, а England — только одна его часть. Если помнить это, названия больше не путаются.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2026-05-30T17:50:49Z</dcterms:created>
  <dcterms:modified xsi:type="dcterms:W3CDTF">2026-05-30T17:50:49Z</dcterms:modified>
</cp:coreProperties>
</file>