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4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Наследственная изменчивость как основа биологического разнообразия
</a:t>
            </a:r>
            <a:pPr algn="l" indent="0" marL="0">
              <a:lnSpc>
                <a:spcPct val="90000"/>
              </a:lnSpc>
              <a:buNone/>
            </a:pPr>
            <a:r>
              <a:rPr lang="en-US" sz="164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Генотипическая изменчивость — фундамент эволюции и адаптации живых организмов.
</a:t>
            </a:r>
            <a:endParaRPr lang="en-US" sz="1645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Генотипическая изменчивость — ключ к наследственным особенностям и разнообразию живых организмов. Её изучение началось с открытий Менделя, а развитие молекулярной генетики расширило понимание механизмов и значения этой изменчивости для эволюции и селекции.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генотипической изменчивости в биологии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связана с изменениями в генах и хромосомах, которые могут передаваться потомству, формируя генетическое разнообразие.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изменчивость служит основой для появления новых наследственных признаков и заложена в структуре наследственного материала.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модификационной, она не зависит от условий внешней среды и устойчиво проявляется в поколениях независимо от физиологических процессов.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наследственной изменчивости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Молекулярный уровень — изменения отдельных нуклеотидов ДНК, приводящие к мутациям в генах и влияющие на их функции.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Хромосомный уровень — перестройки структуры хромосом: делеции, дупликации, инверсии, которые могут нарушать гены и их работу.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Генный уровень — наличие различных аллелей одного гена, обеспечивающих вариации признаков внутри популяции.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Геномный уровень — изменение числа хромосом в клетках, например, трисомии, оказывающие значительное влияние на развитие организма.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проявления наследственной изменчивости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750" y="1161638"/>
            <a:ext cx="2006400" cy="1771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58327" y="1161638"/>
            <a:ext cx="2006400" cy="17712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24900" y="1161638"/>
            <a:ext cx="2006400" cy="17712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1475" y="1161638"/>
            <a:ext cx="2006400" cy="17712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возникновения генотипических изменений
</a:t>
            </a:r>
            <a:endParaRPr lang="en-US" sz="2547" dirty="0"/>
          </a:p>
        </p:txBody>
      </p:sp>
      <p:sp>
        <p:nvSpPr>
          <p:cNvPr id="11" name="Text 1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91775" y="3445725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как источник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возникают из-за ошибок репликации ДНК или воздействия внешних факторов, таких как радиация и химические вещества, изменяя структуру генетического материала.
</a:t>
            </a:r>
            <a:endParaRPr lang="en-US" sz="986" dirty="0"/>
          </a:p>
        </p:txBody>
      </p:sp>
      <p:sp>
        <p:nvSpPr>
          <p:cNvPr id="13" name="Text 3"/>
          <p:cNvSpPr txBox="1"/>
          <p:nvPr/>
        </p:nvSpPr>
        <p:spPr>
          <a:xfrm>
            <a:off x="2558325" y="3441450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— обмен участками между хромосомами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мейоза гомологичные хромосомы обмениваются участками, что формирует новые сочетания генов у потомства, увеличивая его генетическое разнообразие.
</a:t>
            </a:r>
            <a:endParaRPr lang="en-US" sz="846" dirty="0"/>
          </a:p>
        </p:txBody>
      </p:sp>
      <p:sp>
        <p:nvSpPr>
          <p:cNvPr id="14" name="Text 4"/>
          <p:cNvSpPr txBox="1"/>
          <p:nvPr/>
        </p:nvSpPr>
        <p:spPr>
          <a:xfrm>
            <a:off x="4624875" y="3441450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сочетание хромосом при оплодотворении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оплодотворении происходит случайное объединение хромосом от родителей, создавая уникальные генетические комбинации у каждого индивида.
</a:t>
            </a:r>
            <a:endParaRPr lang="en-US" sz="846" dirty="0"/>
          </a:p>
        </p:txBody>
      </p:sp>
      <p:sp>
        <p:nvSpPr>
          <p:cNvPr id="15" name="Text 5"/>
          <p:cNvSpPr txBox="1"/>
          <p:nvPr/>
        </p:nvSpPr>
        <p:spPr>
          <a:xfrm>
            <a:off x="6691425" y="3441450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рекомбинация и горизонтальный перенос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одноклеточных организмов генная рекомбинация и перенос генов между разными видами способствуют быстрому возникновению новых генетических вариаций.
</a:t>
            </a:r>
            <a:endParaRPr lang="en-US" sz="84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как источник наследственной изменчивости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процессе репликации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копировании ДНК могут возникать ошибки замены, вставки или удаления нуклеотидов, которые становятся источником новых мутаций.
</a:t>
            </a:r>
            <a:endParaRPr lang="en-US" sz="1093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мутаций у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6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среднем каждый человек наследует около одной новой мутации на 100 миллионов нуклеотидов, большинство из них нейтральны и не влияют на здоровье.
</a:t>
            </a:r>
            <a:endParaRPr lang="en-US" sz="1022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внешних факторов на ДНК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Радиация и химические мутагены вызывают разрывы и ошибки в ДНК, что приводит к появлению мутаций, закрепляющихся в наследственности.
</a:t>
            </a:r>
            <a:endParaRPr lang="en-US" sz="109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Точковые мутации — замена, вставка или удаление одного-двух нуклеотидов, влияющие на отдельные гены и их функционирование.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и формы мутаций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Делеции и дупликации — потеря или удвоение фрагментов хромосом, изменяющие количество генов и их экспрессию.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Инверсии и транслокации — перестройка участков хромосом, при которой происходит обращение или перенос фрагментов, влияющие на наследование.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мутации — изменение числа хромосом в клетках, приводящее к анеуплоидиям, например, синдроме Дауна из-за трисомии 21.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 в процессе мейоза связывает гены в новые комбинации, увеличивая генетическое разнообразие потомства и способствуя адаптации видов.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Кроссинговер, как механизм рекомбинации, обеспечивает обмен участками ДНК между гомологичными хромосомами, существенно повышая вероятность появления новых унаследованных признаков.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5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 и её роль в формировании разнообразия
</a:t>
            </a:r>
            <a:endParaRPr lang="en-US" sz="2453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методы изучения наследственной изменчивости
</a:t>
            </a:r>
            <a:endParaRPr lang="en-US" sz="2173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ДНК — ключевой метод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последовательности нуклеотидов позволяет выявлять точные мутации и генетические вариации, являясь основой для изучения наследственности.
</a:t>
            </a:r>
            <a:endParaRPr lang="en-US" sz="1003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ПЦР — амплификация участков ДНК
</a:t>
            </a:r>
            <a:pPr algn="l" indent="0" marL="0">
              <a:lnSpc>
                <a:spcPct val="115000"/>
              </a:lnSpc>
              <a:buNone/>
            </a:pPr>
            <a:r>
              <a:rPr lang="en-US" sz="110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Полимеразная цепная реакция позволяет быстро копировать отдельные сегменты ДНК, ускоряя диагностику и анализ наследственных изменений.
</a:t>
            </a:r>
            <a:endParaRPr lang="en-US" sz="102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микросателлитов и электрофорез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повторяющихся последовательностей и разделение ДНК фрагментов по размеру дают информацию о генетической структуре популяций и наследственных признаках.
</a:t>
            </a:r>
            <a:endParaRPr lang="en-US" sz="99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генотипической изменчивости у животных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окраски кошек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генах, регулирующих меланин, определяют разнообразие окрасов и узоров у кошек, включая влияние гена MC1R.
</a:t>
            </a:r>
            <a:endParaRPr lang="en-US" sz="1093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Вариации у лабораторных мышей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мышей насчитывается свыше 20 000 генетических вариаций, которые влияют на иммунитет и фенотипические характеристики для медицинских исследований.
</a:t>
            </a:r>
            <a:endParaRPr lang="en-US" sz="981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пород собак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400 пород собак созданы благодаря мутациям и отбору, что отражает широкий спектр наследственных признаков и адаптаций.
</a:t>
            </a:r>
            <a:endParaRPr lang="en-US" sz="109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2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Генотипическая изменчивость у растений: разнообразие и важность
</a:t>
            </a:r>
            <a:endParaRPr lang="en-US" sz="2024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Сортовое разнообразие пшеницы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множество сортов пшеницы, отличающихся по устойчивости к засухе и другим стрессам благодаря мутациям в генах, отвечающих за метаболизм воды и фотосинтез. Это разнообразие обеспечивает адаптацию к разным климатическим условиям.
</a:t>
            </a:r>
            <a:endParaRPr lang="en-US" sz="86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модификация кукурузы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сортах кукурузы выявлены мутации, повышающие содержание важных аминокислот. Такие изменения увеличивают питательную ценность и позволяют адаптировать растение к требованиям сельского хозяйства.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рис благодаря рекомбинации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Комбинирование генов в процессе рекомбинации позволило создать сорта риса, устойчивые к вредителям. Такой подход способствует снижению использования химических пестицидов и повышению урожайности.
</a:t>
            </a:r>
            <a:endParaRPr lang="en-US" sz="99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267" y="1161075"/>
            <a:ext cx="2005367" cy="242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58844" y="1161075"/>
            <a:ext cx="2005367" cy="242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25417" y="1161075"/>
            <a:ext cx="2005367" cy="2427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91991" y="1161075"/>
            <a:ext cx="2005367" cy="2427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2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Проявления наследственной изменчивости у человека
</a:t>
            </a:r>
            <a:endParaRPr lang="en-US" sz="2521" dirty="0"/>
          </a:p>
        </p:txBody>
      </p:sp>
      <p:sp>
        <p:nvSpPr>
          <p:cNvPr id="12" name="Text 1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491775" y="3906302"/>
            <a:ext cx="20064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цвета глаз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глаз определяется взаимодействием генов OCA2 и HERC2. Вариации этих генов создают широкий спектр оттенков, от светло-голубого до тёмно-карего, что отражает генетическую изменчивость.
</a:t>
            </a:r>
            <a:endParaRPr lang="en-US" sz="819" dirty="0"/>
          </a:p>
        </p:txBody>
      </p:sp>
      <p:sp>
        <p:nvSpPr>
          <p:cNvPr id="14" name="Text 3"/>
          <p:cNvSpPr txBox="1"/>
          <p:nvPr/>
        </p:nvSpPr>
        <p:spPr>
          <a:xfrm>
            <a:off x="2558325" y="3903125"/>
            <a:ext cx="20064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крови и их генетические основы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групп крови ABO определяется разными аллелями одного гена, что обеспечивает разнообразие резус-факторов и иммунологических особенностей у людей.
</a:t>
            </a:r>
            <a:endParaRPr lang="en-US" sz="819" dirty="0"/>
          </a:p>
        </p:txBody>
      </p:sp>
      <p:sp>
        <p:nvSpPr>
          <p:cNvPr id="15" name="Text 4"/>
          <p:cNvSpPr txBox="1"/>
          <p:nvPr/>
        </p:nvSpPr>
        <p:spPr>
          <a:xfrm>
            <a:off x="4624875" y="3903125"/>
            <a:ext cx="20064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заболевания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генетические болезни, такие как муковисцидоз и серповидноклеточная анемия, обусловлены специфическими мутациями, которые могут наследоваться и влиять на здоровье человека.
</a:t>
            </a:r>
            <a:endParaRPr lang="en-US" sz="819" dirty="0"/>
          </a:p>
        </p:txBody>
      </p:sp>
      <p:sp>
        <p:nvSpPr>
          <p:cNvPr id="16" name="Text 5"/>
          <p:cNvSpPr txBox="1"/>
          <p:nvPr/>
        </p:nvSpPr>
        <p:spPr>
          <a:xfrm>
            <a:off x="6691425" y="3903125"/>
            <a:ext cx="20064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переносимости лактозы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Переносимость лактозы зависит от генетических вариаций. В России непереносимость встречается примерно у 16% населения, а в Китае — свыше 90%, что обусловлено адаптацией к местному питанию.
</a:t>
            </a:r>
            <a:endParaRPr lang="en-US" sz="81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изменчивость создаёт разнообразие признаков, на котором действует естественный отбор, обеспечивая выживаемость видов в меняющихся условиях среды.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позволяет целенаправленно усиливать полезные черты у растений и животных, формируя сорта и породы с желаемыми свойствами.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Полиморфизм в генах расширяет адаптационные возможности популяций, повышая их устойчивость и шансы на долгосрочное выживание.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генотипической изменчивости в эволюции и селекции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ВОЗ, 2020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обуславливается как историческими миграциями, так и локальными условиями, влияя на частоту аллелей в разных регионах.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групп крови способствует адаптации и иммунной защите популяций в ответ на различные инфекции и экологические факторы.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изменчивость в человеческих популяциях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вариации позволяют организмам приобретать устойчивость к антибиотикам и неблагоприятным климатическим условиям, что критично для сохранения видов.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генов иммунной системы усиливает защиту от болезней, обеспечивая выживаемость при изменениях в иммунном окружении.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Адаптационное значение генотипической изменчивости
</a:t>
            </a:r>
            <a:endParaRPr lang="en-US" sz="2473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мутации вызывают серьёзные наследственные заболевания, которые влияют на здоровье и качество жизни, затрагивая значительную часть населения.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и отрицательные последствия генетических изменений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мутации способствуют повышению устойчивости растений к вредителям и животных к инфекциям, улучшая выживаемость видов.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мутации не влияют на фенотип, но создают генетический резерв, который может пригодиться в будущем при изменении условий среды.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диагностика позволяет выявлять наследственные болезни на ранних стадиях, что повышает эффективность лечения и профилактики.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используют наследственную изменчивость для создания ГМО с улучшенными свойствами, такими как урожайность и устойчивость к болезням.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Генотерапия открывает возможности для коррекции генетических дефектов, улучшая качество жизни пациентов с наследственными заболеваниями.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Картирование генома помогает в персонализированной медицине, подбирая препараты с учётом индивидуальных генетических особенностей человека.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генетической изменчивости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повреждений в ДНК исправляются благодаря механизмам репарации, что ограничивает количество мутаций, передающихся потомству.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Наследуются только мутации, возникающие в половых клетках, что сдерживает распространение соматических изменений.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Летальные мутации редко закрепляются в популяциях, поскольку естественный отбор устраняет особей с серьёзными генетическими дефектами.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пределы наследственной изменчивости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генома вызывает этические вопросы о допустимости вмешательства в наследственную информацию человека.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Биоэтические и социальные аспекты генотипической изменчивости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эмбрионов по генетическим признакам ставит проблемы дискриминации и социальной справедливости.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Клонирование, несмотря на научный прогресс, остаётся спорным из-за возможных рисков и моральных ограничений.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и применение международных норм помогают регулировать генетические технологии и снижать риски для общества и природы.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8033" y="655050"/>
            <a:ext cx="3629106" cy="3799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2038875"/>
            <a:ext cx="41499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значимость генотипической изменчивости для науки и общества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Генотипическая изменчивость является ключевым фундаментом биологического разнообразия и развития. Современные исследования открывают новые возможности, но требуют осознанного этического подхода для устойчивого будущего.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2026-05-10T04:54:56Z</dcterms:created>
  <dcterms:modified xsi:type="dcterms:W3CDTF">2026-05-10T04:54:56Z</dcterms:modified>
</cp:coreProperties>
</file>