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общий обзор и актуальность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и неживые компоненты вместе поддерживают жизнь на Земле.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 живая система связей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не просто место, а сеть взаимных зависимостей между организмами и средой. Поняв её устройство, легче объяснить, почему даже небольшое вмешательство человека меняет природу на локальном и глобальном уровнях.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Абиотическая среда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условия задают рамки жизни: свет, влага, температура и минералы определяют, какие виды смогут существовать на территории. Они формируют среду, в которой разворачиваются все экологические процессы.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группы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Биотическая часть включает продуцентов, консументов и редуцентов. Эти группы связаны потоками вещества и энергии, поэтому изменение одной из них отражается на всей экосистеме.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экосистемы: потоки энергии и веществ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Вещество, в отличие от энергии, не исчезает, а многократно переходит между уровнями питания. Разложение остатков редуцентами возвращает элементы в среду и замыкает циклы.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улавливается продуцентами и превращается в химическую энергию органических веществ. Именно этот первичный источник поддерживает существование всех остальных организмов в 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цепь: передача энергии между трофическими уровнями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энергии и вещества от источника света к организмам и редуцентам.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энергии в трофической пирамиде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меньше доступной энергии для роста и размножения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реальных цепях питания обычно немного уровней, а верхние хищники редки.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правилу Линдемана; учебная модель передачи энергии между трофическими уровнями.
</a:t>
            </a:r>
            <a:endParaRPr lang="en-US" sz="10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поднимает влагу с океанов, рек и влажной почвы, затем она превращается в облака и выпадает осадками. Капли снова питают растения, ручьи и грунтовые воды, связывая сушу, атмосферу и океан в единую систему. Даже короткая засуха сразу нарушает этот круг и меняет местный режим осадков.
</a:t>
            </a:r>
            <a:endParaRPr lang="en-US" sz="772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работа азота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Молнии, бактерии и корни бобовых переводят атмосферный азот в формы, доступные живым организмам. Затем растения строят из него белки, а после разложения остатки снова возвращаются в почву, где цикл начинается заново. Без этого процесса жизнь на суше была бы гораздо беднее и медленнее восстанавливалась после нарушений.
</a:t>
            </a:r>
            <a:endParaRPr lang="en-US" sz="75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насос углерода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листья леса работают как огромные панели: они поглощают CO2 и накапливают углерод в древесине, корнях и почве. Ночью дыхание растений и животных возвращает часть газа в атмосферу, поэтому баланс постоянно меняется. Чем плотнее лес, тем заметнее его вклад в хранение углерода и влияние на климат.
</a:t>
            </a:r>
            <a:endParaRPr lang="en-US" sz="758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 в действии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экосистем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луга, болота, озёра и моря формируются без прямого планирования человеком. Их устойчивость опирается на длительную естественную эволюцию связей между видами и средой в конкретных условиях.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Созданные человеком системы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плантации, парки и городские территории поддерживаются постоянным вмешательством людей. Поэтому они сильнее зависят от внешних ресурсов, но полезны для питания, отдыха и жизни в городе.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поляне растения тянутся к свету, а в почве соперничают за воду и соли. Животные тоже конкурируют за укрытия и пищу. Такая борьба не всегда разрушительна: она отбирает более приспособленные виды и поддерживает разнообразие. Побеждают те, кто лучше использует ограниченные ресурсы в данной среде.
</a:t>
            </a:r>
            <a:endParaRPr lang="en-US" sz="57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ограниченные ресурсы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Волк, преследующий зайца, и клещ на коже собаки — разные формы отношений, но обе меняют численность популяций. Хищничество быстро ограничивает добычу, а паразитизм действует медленнее, ослабляя хозяина и влияя на его выживание. В результате меняется устойчивость всей цепи.
</a:t>
            </a:r>
            <a:endParaRPr lang="en-US" sz="626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 паразит в одной системе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выглядит как единый организм, хотя внутри него живут гриб и водоросль. Один получает воду и защиту, другой — органические вещества. Похожим образом микориза помогает корням растений добывать минералы, а гриб получает продукты фотосинтеза. Так оба партнёра выигрывают от союза и лучше выживают в неблагоприятной среде.
</a:t>
            </a:r>
            <a:endParaRPr lang="en-US" sz="563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сотрудничество выгодно обоим
</a:t>
            </a:r>
            <a:endParaRPr lang="en-US" sz="94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виды взаимодействуют в экосистеме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тропического леса: особенности и 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Многоярусная организация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тропическом лесу каждый ярус получает свою долю света и влаги: от высоких крон до подлеска и трав. Такая вертикальная структура позволяет сосуществовать огромному числу видов.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планетарных процессах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круговорот веществ и высокая фотосинтетическая активность делают эти леса важными для углеродного и кислородного баланса. Они также поддерживают влажный микроклимат и смягчают сезонные колебания.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как мозаика зон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Пресное озеро нельзя рассматривать как однородную водную массу: у него есть прибрежная литораль, открытая пелагиаль и донный бенталь. В каждой зоне складываются собственные условия освещённости, глубины и состава организмов, поэтому экосистема выглядит как мозаика взаимосвязанных участков.
</a:t>
            </a:r>
            <a:endParaRPr lang="en-US" sz="662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скрытая в толще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верхних слоях воды фитопланктон создаёт органическое вещество, а зоопланктон и рыбы передают его дальше по пищевой цепи. У берегов растут камыш и рогоз, а над поверхностью держатся утки и чайки, связывая водную и наземную среды.
</a:t>
            </a:r>
            <a:endParaRPr lang="en-US" sz="714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участники круговорота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и в придонной толще работают бактерии и простейшие: они разлагают остатки организмов и возвращают минеральные вещества в оборот. Благодаря этой незаметной работе озеро частично самоочищается и сохраняет возможность для нового роста растений.
</a:t>
            </a:r>
            <a:endParaRPr lang="en-US" sz="661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баланс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озёрной экосистемы зависит от температуры, перемешивания слоёв и поступления питательных веществ. Избыток удобрений и загрязнение усиливают эвтрофикацию, провоцируют «цветение» воды и дефицит кислорода, что особенно опасно для рыб и других водных организмов.
</a:t>
            </a:r>
            <a:endParaRPr lang="en-US" sz="662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пресного озера: структура и динамика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экосистем: лес, озеро, пустыня, луг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различаются продуктивность, биомасса и устойчивость экосистем в зависимости от условий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сочетают наибольшую продуктивность и устойчивость, тогда как пустыня характеризуется экстремально низкими показателями, а озеро особенно чувствительно к загрязнению.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и типовых экологических оценок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655" y="16914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149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7769" y="1691475"/>
            <a:ext cx="14887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экосистемы в природе и для общества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непрерывно связывают воду, углерод, азот и другие элементы в единые циклы. Благодаря этому вещества не исчезают из природы, а переходят между организмами, почвой, водой и воздухом.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органического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 превращают солнечную энергию в химическую, формируя основу всей пищевой сети. Именно они обеспечивают поступление биомассы для всех последующих уровней питания.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кислородом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поддерживает содержание кислорода в атмосфере и воде, что необходимо для дыхания большинства живых организмов. Без этой функции устойчивое существование сложной жизни было бы невозможно.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болота, океаны и другие экосистемы смягчают колебания температуры и влажности, уменьшают перегрев территории и помогают удерживать локальные климатические условия в более устойчивых пределах.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разлагают отходы, задерживают загрязнения и фильтруют воду через почвы, растения и микроорганизмы. Эта функция напрямую влияет на качество среды и безопасность жизни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 искусственные экосистемы: сравнительный анализ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экосистемы формируются без постоянного вмешательства человека и отличаются высоким разнообразием видов, сложными связями между организмами и относительно устойчивыми круговоротами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создаются и поддерживаются людьми: им нужны посевы, полив, удобрения, контроль вредителей и постоянный приток ресурсов, иначе их равновесие быстро нарушается.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ними — степень саморегуляции: природные системы способны дольше сохранять баланс самостоятельно, а искусственные сильнее зависят от внешнего управления и затрат.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видовое и генетическое разнообразие, тем больше у экосистемы возможностей реагировать на изменения. Разные виды по-разному переносят засуху, холод, болезни и дефицит ресурсов.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«дублёры» повышают надёжность системы: если один вид исчезает или резко сокращается, его роль частично берут на себя другие организмы с похожими экологическими функциями.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трофическая структура делает поток энергии более гибким и устойчивым. В такой системе нарушение одного звена не разрушает всю цепь, а ослабляет последствия за счёт перераспределения связей.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стабильность, наличие воды и минерального питания, а также отсутствие сильного загрязнения, инвазий и вырубок создают условия для саморегуляции и восстановления после нарушений.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экосистем: механизмы и значимость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антропогенных факторов на экосистемы: статистика и тенденции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снижение биоразнообразия влияют не только прямые потери мест обитания, но и их дробление, из-за которого виды теряют возможности миграции и размножения.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индекса на 68% отражает долгосрочное давление человека на природные системы и подтверждает необходимость охраны местообитаний, ограничения загрязнения и восстановления экосистем.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Living Planet Report 2020; индекс Living Planet Index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и биосфера: взаимосвязь, глобальные масштабы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 единая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локальные экосистемы Земли и охватывает пространство от глубин океана до верхних слоёв атмосферы. Это не сумма отдельных участков, а целостная система планетарного масштаба.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Элементы, включая углерод, азот, кислород и воду, постоянно переходят между живыми организмами, почвой, водой и воздухом. Именно такой обмен связывает между собой все природные зоны планеты.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регулирование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участвует в поддержании климата, газового состава атмосферы и распределения влаги. Поэтому изменения в отдельных экосистемах постепенно отражаются на состоянии всей планетарной среды.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локальных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видов, продуктивность океанов и состояние лесов формируют устойчивость биосферы в целом. Если локальные экосистемы деградируют, нарушается работа глобальных связей и снижается общая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 устойчивое развитие: вызовы XXI века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меняет режим осадков, температуру и частоту экстремальных явлений, поэтому экосистемы теряют привычные условия существования и хуже выполняют свои функции для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биоразнообразия ослабляет пищевые сети и уменьшает запас природных решений, которые помогают сообществам адаптироваться к засухам, болезням, наводнениям и другим рискам.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антропогенной нагрузки связан с урбанизацией, загрязнением и чрезмерным использованием ресурсов. Без ограничения этих процессов экосистемные услуги становятся менее надёжными и менее доступными.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устойчивого развития важно соединять науку, образование и управление природопользованием, чтобы решения в экономике учитывали экологические пределы и долгосрочные последствия.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восстановление экосистем: подходы и мировая практика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1005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1971 — Рамсарская конвенция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соглашение положило начало системной охране водно-болотных угодий, признанных важнейшими местообитаниями для птиц, рыб и многих других видов.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7950" y="19439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 — Стокгольмская конференция ООН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были поставлены на уровень международной политики, что ускорило создание природоохранных программ и развитие сети особо охраняемых территорий.
</a:t>
            </a:r>
            <a:endParaRPr lang="en-US" sz="946" dirty="0"/>
          </a:p>
        </p:txBody>
      </p:sp>
      <p:sp>
        <p:nvSpPr>
          <p:cNvPr id="10" name="Text 3"/>
          <p:cNvSpPr txBox="1"/>
          <p:nvPr/>
        </p:nvSpPr>
        <p:spPr>
          <a:xfrm>
            <a:off x="6599450" y="1831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— Конвенция о биологическом 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три цели: сохранение биоразнообразия, устойчивое использование его компонентов и справедливое распределение выгод от использования природных ресурсов.
</a:t>
            </a:r>
            <a:endParaRPr lang="en-US" sz="946" dirty="0"/>
          </a:p>
        </p:txBody>
      </p:sp>
      <p:sp>
        <p:nvSpPr>
          <p:cNvPr id="11" name="Text 4"/>
          <p:cNvSpPr txBox="1"/>
          <p:nvPr/>
        </p:nvSpPr>
        <p:spPr>
          <a:xfrm>
            <a:off x="5675600" y="37995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— восстановление деградированных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расширились лесовосстановление, рекультивация почв и проекты по возвращению природных функций нарушенным ландшафтам, включая берега, карьеры и вырубки.
</a:t>
            </a:r>
            <a:endParaRPr lang="en-US" sz="946" dirty="0"/>
          </a:p>
        </p:txBody>
      </p:sp>
      <p:sp>
        <p:nvSpPr>
          <p:cNvPr id="12" name="Text 5"/>
          <p:cNvSpPr txBox="1"/>
          <p:nvPr/>
        </p:nvSpPr>
        <p:spPr>
          <a:xfrm>
            <a:off x="3109300" y="3855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2021–2030 — Десятилетие ООН по восстановлению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инициатива усилила внимание к восстановлению лесов, водоёмов и почв, а также к практикам, которые возвращают территориям продуктивность и экологическую устойчивость.
</a:t>
            </a:r>
            <a:endParaRPr lang="en-US" sz="946" dirty="0"/>
          </a:p>
        </p:txBody>
      </p:sp>
      <p:sp>
        <p:nvSpPr>
          <p:cNvPr id="13" name="Text 6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основа жизни и ответственность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поддерживают жизнь, климат и ресурсы, поэтому их сохранение определяет здоровье общества, экономическую устойчивость и будущее следующих поколений. Защита природы начинается с понимания её связей.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2026-05-10T03:18:53Z</dcterms:created>
  <dcterms:modified xsi:type="dcterms:W3CDTF">2026-05-10T03:18:53Z</dcterms:modified>
</cp:coreProperties>
</file>