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химической связи: как строится вещество на уровне атомов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связь задаёт строение и объясняет различия в свойствах веществ — от прочности до проводимости.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изучение химической связи важно в естествознании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Атомы не существуют «сами по себе»: химическая связь собирает их в молекулы, кристаллы и металлы. Понимая её, проще объяснить, почему вода остаётся жидкой, соль образует кристаллы, а металлы проводят ток. Тема соединяет химию, физику и биологию.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 образования химической связи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возникает, когда системе выгодно перейти к более устойчивому состоянию: уменьшается энергия и возрастает «выгодность» нового расположения электронов.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случаев атомы стремятся сделать внешнюю оболочку стабильнее — либо к завершённому энергетическому уровню, либо к близкой устойчивой конфигурации.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могут стать молекулы, ионы или протяжённые кристаллические структуры; тип связи зависит от состава, числа валентных электронов и электроотрицательности.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тип химической связи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алгоритм: состав → металлы/неметаллы → разница электроотрицательностей → учёт водородной связи.
</a:t>
            </a:r>
            <a:endParaRPr lang="en-US" sz="15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«Общая пара» как мост между атомами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атома сближаются так, что появляется общая электронная пара. Она удерживает их вместе и делает взаимодействие направленным. Такой подход особенно типичен для молекул неметаллов: H2, O2, N2, Cl2.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распределяется по-разному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ковалентной связи электронная плотность может быть распределена симметрично или смещённо. Поэтому выделяют неполярную и полярную ковалентность. На схеме наглядно видно перекрывание облаков в области между ядрами, например в H2O и CH4.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Ковалентная связь: обобществление электронных пар
</a:t>
            </a:r>
            <a:endParaRPr lang="en-US" sz="231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приближение на основе школьной шкалы электроотрицательности (Полинг).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электроотрицательностей и тип связи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Электроотрицательность показывает, насколько сильно атом притягивает общую электронную пару.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разница электроотрицательностей, тем сильнее смещение электронной плотности и тем вероятнее переход от ковалентной к более ионной картине.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344" y="1830853"/>
            <a:ext cx="311063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561" y="3512438"/>
            <a:ext cx="266625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Неполярная ковалентная связь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Симметричная пара электронов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Неполярная связь возникает между одинаковыми атомами или теми, у кого электроотрицательности почти равны. Общая пара электронов распределяется симметрично — смещение зарядов минимально.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 нет частичных зарядов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распределение электронной плотности ровное, молекула почти не образует устойчивого диполя. Отсюда и типичная «нейтральность» по отношению к полярным растворителям.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хуже растворяется в воде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неполярных веществ характерна низкая растворимость в воде. Причина — слабое межмолекулярное притяжение между неполярными молекулами и полярными молекулами воды.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простые молекулы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Неполярная ковалентная связь характерна для H2, N2, O2 и Cl2. Здесь легко представить «парное удержание» электронов в области между атомами.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ковалентная связь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ковалентная связь появляется, когда общая электронная пара притягивается к одному атому сильнее. В результате возникают частичные заряды δ+ и δ−.
</a:t>
            </a:r>
            <a:endParaRPr lang="en-US" sz="118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становится диполем или частично полярной системой: зарядовое распределение перестаёт быть симметричным. Это напрямую влияет на то, как вещество взаимодействует с окружающими молекулами.
</a:t>
            </a:r>
            <a:endParaRPr lang="en-US" sz="1126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Полярность обычно отражается на растворимости и температурах фазовых переходов. Поэтому HCl, H2O, NH3 и SO2 заметно проявляют свои свойства именно в водной среде.
</a:t>
            </a:r>
            <a:endParaRPr lang="en-US" sz="11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56910"/>
            <a:ext cx="4894200" cy="19885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химической связи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связи задаёт, какие частицы удерживаются вместе и как это отражается на свойствах вещества.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различие — в том, какие частицы и как удерживаются: от электронных пар до противоположных зарядов и «общего» электронного фона.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химических связей (учебный уровень).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Ионная связь: передача электронов и притяжение ионов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Кристаллическая решётка и свойства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упорядочиваются в пространственной кристаллической решётке. Поэтому ионные вещества обычно твёрдые, часто хрупкие, а ток проводят в расплаве и водных растворах.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Взаимодействие атомов металла и неметалла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 металла легче отдаёт электроны, а атом неметалла — легче их принимает. Возникает предпосылка для перехода к более устойчивому ионному состоянию.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Образование катионов и анионов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передачи электронов формируются катионы и анионы. Их удерживает электростатическое притяжение, которое определяет характер связи и «сборку» вещества.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Ионные кристаллы и их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Ионные вещества образуют пространственные кристаллические решётки: каждый катион окружён анионами, а анион — катионами. Электростатическое притяжение закрепляет частицы в узлах и создаёт регулярный порядок.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твёрдом состоянии ионы удерживаются на местах и потому обычно не проводят электрический ток. При плавлении или растворении решётка разрушается, и подвижные ионы начинают переносить заряд; в воде они стабилизируются гидратацией.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Металлическая связь характерна для металлов и сплавов: валентные электроны слабо привязаны к конкретным атомам и образуют обобществлённую электронную систему, которую часто называют электронным газом.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Металлическая связь и роль свободных электронов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электронного газа также связано с металлическим блеском и механическими свойствами — ковкостью и пластичностью, поскольку слои атомов могут смещаться, не разрушая общую «электронную подушку».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объясняет высокую электропроводность и теплопроводность металлов: при приложении напряжения электроны легко перемещаются, а при нагревании быстро передают энергию.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классификаций и типичных учебных зависимостей (качественные ориентиры), без привязки к одному экспериментальному набору.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тип связи влияет на свойства веществ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общую тенденцию: решётка усиливает устойчивость и усложняет разрушение материала, а подвижность зарядов резко повышает электропроводность у металлов и ионных расплавов.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механизме удержания частиц объясняют, почему «мягкие» молекулярные вещества обычно легче плавятся и почти не проводят ток, тогда как решёточные структуры прочнее и проводимость различается по подвижности зарядов.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6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Водородная связь как особое межмолекулярное взаимодействие
</a:t>
            </a:r>
            <a:endParaRPr lang="en-US" sz="196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взаимодействия особенно важны для веществ, где много полярных групп, способных многократно участвовать в обмене водородными связями: например, в воде, спиртах и аммиаке.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Водородная связь возникает, когда водород уже связан с F, O или N, а рядом с ним притягивается неподелённая электронная пара атома F, O или N другого фрагмента. Это связь между частицами, а не внутри молекулы.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сравнению с ковалентной связью водородная связь существенно слабее, но её влияние на свойства велико: она «сшивает» соседние молекулы, изменяя вязкость, летучесть, температуры фазовых переходов и растворимость.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биомолекулах водородные связи обеспечивают узнавание и комплементарность: правильные пары атомов выстраиваются на оптимальных расстояниях, что помогает молекулам сохранять устойчивую форму и функционировать.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Водородные связи в воде, ДНК и биологических структурах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формирует разветвлённую сеть водородных связей между молекулами. Поэтому для своей молекулярной массы у неё повышенная температура кипения, заметное поверхностное натяжение и способность эффективно растворять многие вещества.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ДНК водородные связи удерживают комплементарные пары оснований: аденин с тимином и гуанин с цитозином. Эти взаимодействия работают как «точки согласования», поддерживая стабильность структуры двойной спирали.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14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типа химической связи в соединении
</a:t>
            </a:r>
            <a:endParaRPr lang="en-US" sz="2148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для учебного анализа: состав → характер элементов → электроотрицательности → учёт H–F/H–O/H–N и финальная классификация.
</a:t>
            </a:r>
            <a:endParaRPr lang="en-US" sz="15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07686"/>
            <a:ext cx="4788300" cy="20772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92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веществ и ориентация по электроотрицательности
</a:t>
            </a:r>
            <a:endParaRPr lang="en-US" sz="2092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ориентация по школьной шкале Полинга.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диапазоны разницы электроотрицательностей используют для учебной оценки: по ним связывают вещества с неполярной ковалентной, полярной ковалентной или ионной связью.
</a:t>
            </a:r>
            <a:pPr algn="l" indent="0" marL="0">
              <a:lnSpc>
                <a:spcPct val="150041"/>
              </a:lnSpc>
              <a:buNone/>
            </a:pPr>
            <a:r>
              <a:rPr lang="en-US" sz="1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разница электроотрицательностей, тем сильнее смещение электронной пары; поэтому от симметричного «общего владения» переходят к ситуации, где электронная плотность закрепляется у более электроотрицательного атома, вплоть до образования ионов.
</a:t>
            </a:r>
            <a:endParaRPr lang="en-US" sz="1348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025" y="1249063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52250" y="1249063"/>
            <a:ext cx="282975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450" y="2966938"/>
            <a:ext cx="24255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Ионные и атомные структуры обычно прочнее молекулярных: решётка удерживает частицы на фиксированных местах. Поэтому твёрдость и температуры плавления чаще выше, чем у веществ с преобладанием межмолекулярных сил.
</a:t>
            </a:r>
            <a:endParaRPr lang="en-US" sz="1071" dirty="0"/>
          </a:p>
        </p:txBody>
      </p:sp>
      <p:sp>
        <p:nvSpPr>
          <p:cNvPr id="13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Твёрдость и температура плавления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проводят ток благодаря подвижным электронам, а ионные вещества — в расплаве и растворе, когда ионы становятся подвижными. Молекулярные вещества чаще не обеспечивают перенос заряда.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Электропроводность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Полярность молекул и способность к гидратации определяют растворимость. Сахар хорошо растворяется в воде, так как взаимодействует с полярными молекулами, тогда как неполярные частицы обычно хуже смешиваются с водой.
</a:t>
            </a:r>
            <a:endParaRPr lang="en-US" sz="1071" dirty="0"/>
          </a:p>
        </p:txBody>
      </p:sp>
      <p:sp>
        <p:nvSpPr>
          <p:cNvPr id="17" name="Text 5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Растворимость и «поведение в воде»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тип связи связан с макросвойствами вещества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также возникают при механическом запоминании формул без проверки состава элементов и разницы электроотрицательностей. Для корректной классификации нужно анализировать, кто взаимодействует и насколько сильно притягивает электронную плотность каждый атом.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внутримолекулярные связи и межмолекулярные взаимодействия. Водородные связи относятся именно к межмолекулярным эффектам, поэтому их нельзя подменять характеристикой ковалентной связи внутри молекулы.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считать, что любое твёрдое вещество автоматически имеет один и тот же тип связи. На практике твёрдость могут обеспечивать и ионные решётки, и атомные кристаллы, и металлические структуры.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смешивать полярность связи и полярность молекулы. Например, внутри молекулы связи могут быть полярными, но симметрия строения делает суммарный диполь близким к нулю и меняет выводы о свойствах.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химической связи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видах химической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связь объясняет, как из атомов возникают вещества с разными свойствами. Ковалентная, ионная, металлическая и водородная связи различаются механизмом удержания частиц, а электроотрицательность и наличие подвижных зарядов задают наблюдаемые характеристики.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2026-05-14T08:33:45Z</dcterms:created>
  <dcterms:modified xsi:type="dcterms:W3CDTF">2026-05-14T08:33:45Z</dcterms:modified>
</cp:coreProperties>
</file>