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— синтез органики за счёт энергии окисления неорганики без света.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хемосинтеза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аспекты изучения хемосинтеза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«хемосинтез» введён С.Н. Виноградским в XIX веке при изучении нитрифицирующих бактерий. Его открытие переосмыслило автотрофию и показало связь между микробиологией и геохимией через химические реакции.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— процесс синтеза органических соединений из неорганических углеродосодержащих веществ, преимущественно CO2, за счёт энергии химического окисления.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хемосинтеза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Реализуется у бактерий и архей — прокариот, способных добывать энергию без света, используя химические реакции с неорганическими субстратами.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субстраты для окисления: аммиак, сероводород, железо и водород, обеспечивающие энергетический источник для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аммиака до нитритов и нитратов: 2 NH3 + 3 O2 → 2 HNO2 + 3 H2O. Этот процесс выделяет энергию, необходимую для синтеза АТФ.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химические реакции хемосинтеза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сероводорода до сульфатов: H2S + 2 O2 → H2SO4. Химические реакции приводят к формированию органических веществ и поддержанию жизнедеятельности бактерий.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выход варьируется в зависимости от субстрата, что влияет на распространение и эффективность хемосинтеза в природе.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микробиологии, 2023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349 кДж/моль
</a:t>
            </a:r>
            <a:endParaRPr lang="en-US" sz="5865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выделяемая при окислении аммиака, — самая высокая среди основных хемосинтетических процессов.
</a:t>
            </a:r>
            <a:endParaRPr lang="en-US" sz="123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различия в источниках энергии, типах организмов и продуктах при хемо- и фотосинтезе.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играют важную роль в поддержании жизни и биогеохимических циклов, дополняя друг друга в экосистемах.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хемосинтеза и фотосинтеза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микробов, 2022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2620253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2620253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бактерии: пример хемосинтетиков
</a:t>
            </a:r>
            <a:endParaRPr lang="en-US" sz="2496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Nitrosomonas в азотном цикле
</a:t>
            </a:r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Nitrosomonas инициируют окисление аммиака до нитритов, что снижает токсичность азота и улучшает плодородие почвы. Они важны для здоровья сельскохозяйственных экосистем.
</a:t>
            </a:r>
            <a:endParaRPr lang="en-US" sz="1472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1352225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Nitrobacter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Nitrobacter завершают процесс окисления нитритов до нитратов, обеспечивая формы азота, доступные для растений. Это поддерживает устойчивость азотного цикла в земных экосистемах.
</a:t>
            </a:r>
            <a:endParaRPr lang="en-US" sz="13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Сероводородные бактерии используют H2S или тиосульфат как доноры электронов для получения энергии через окисление, образуя сульфаты.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Сероводородные бактерии и окисление серы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живут в кислородно-дефицитных сернистых средах, таких как горячие истоки и глубоководные зоны океана, играя важную роль в экосистемах этих мест.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таких бактерий способствует формированию минералов серы и поддерживает уникальные микробные сообщества в экстремальных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Железобактерии и биоокисление железа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Gallionella в железном цикле
</a:t>
            </a:r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Gallionella окисляет растворимое Fe2+ до Fe3+, образуя гидроксиды железа. Это важно для формирования природных осадков и поддержания баланса железа в водных экосистемах.
</a:t>
            </a:r>
            <a:endParaRPr lang="en-US" sz="1414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Leptothrix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Leptothrix формирует железистые отложения в водоёмах с высоким содержанием железа, создавая среду для специфических микроэкосистем и влияя на химический состав воды.
</a:t>
            </a:r>
            <a:endParaRPr lang="en-US" sz="13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выделяемая нитрифицирующими бактериями, почти в восемь раз превышает энергию сероводородных бактерий.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исследования, 2023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энергетика хемосинтети­ков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хемосинтеза сильно зависит от субстрата, что отражается на экологической роли микробов.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хемосинтетиков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Хемосинтетики выступают основными производителями органического вещества в средах, где свет отсутствует, например, в глубоководных зонах и почвенных слоях, обеспечивая базу для питания других организмов.
</a:t>
            </a:r>
            <a:endParaRPr lang="en-US" sz="1173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таких бактерий формирует разнообразие экосистем, поддерживая сложные пищевые цепи и способствуя стабильности биологических сообществ даже в экстремальных условиях.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Хемосинтетические микроорганизмы ускоряют процессы восстановления экосистем после природных и техногенных катастроф, способствуя регенерации биоценозов и сохранению среды обитания.
</a:t>
            </a:r>
            <a:endParaRPr lang="en-US" sz="1173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функционированию хемосинтетиков поддерживается устойчивость биосферы, так как они обеспечивают первичную продукцию и влияют на важнейшие биогеохимические циклы.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45345"/>
            <a:ext cx="425700" cy="3405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в гидротермальных источниках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Гидротермальные источники создают условия, где бактерии используют химическую энергию сероводорода для поддержания жизни в полной темноте глубоководья.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пищевые цепи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от химических реакций становится основой питания, полностью независимой от солнечного света, что расширяет понимание возможных жизненных форм.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Хемосинтетики служат пищей для разнообразных жителей гидротермальных рифов, таких как рифтовые черви, моллюски и ракообразные, формируя уникальные трофические сети.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хемосинтетического процесса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стадии биохимического пути хемосинтеза в бактериях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Хемосинтетики ускоряют сложные биогенные циклы азота, серы и железа, обеспечивая трансформацию неорганических веществ в биодоступные формы и поддерживая сбалансированность экосистем.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минерализации и образованию новых минеральных соединений, хемосинтетики повышают плодородие почв и способствуют восстановлению деградированных природных территорий.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хемосинтеза для круговорота веществ в биосфере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Геномы хемосинтетиков содержат специфические опероны, кодирующие ферменты, осуществляющие этапы окисления аммиака, сероводорода и железа в энергетическом обмене.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молекулярные механизмы хемосинтетиков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молекулярных структур выявило адаптации к экстремальным факторам окружающей среды, включая устойчивость к высоким температурам, давлению и токсинам.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перенос генов способствует распространению метаболических путей, что обеспечивает гибкость и приспособляемость хемосинтетических сообществ.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Хемосинтетики широко применяются в биологической очистке сточных вод благодаря процессам нитрификации, уменьшающим содержание аммиака и других токсинов.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применение хемосинтетических бактерий
</a:t>
            </a:r>
            <a:endParaRPr lang="en-US" sz="2576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микроорганизмов в биовыщелачивании металлов позволяет эффективно извлекать медь, золото и другие ценные элементы из руд с минимальным воздействием на окружающую среду.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серобактерий и железобактерий на предприятиях способствует созданию экологически безопасных технологий для контроля загрязнений и восстановления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в условиях спутника Европа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подледных океанов Европы показывают наличие сероводорода и соединений железа, создающих потенциально пригодные для хемосинтеза источники энергии. Это расширяет возможности поиска внеземной жизни.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условия потенциала жизни вне Земли
</a:t>
            </a:r>
            <a:endParaRPr lang="en-US" sz="2688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и экспериментальные исследования NASA и ESA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гидротермальных систем, созданные для оценки устойчивости хемосинтетиков, помогают понять, как биохимия на других планетах может существовать вне солнечного света и на ранних этапах эволюции.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хемосинтеза в современной биологии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Полногеномное секвенирование даёт полное представление о генетических особенностях хемосинтетических микроорганизмов, раскрывая их метаболическую потенцию.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Метагеномный анализ биотопов помогает идентифицировать сообщества хемосинтетиков и их экологические функции в природе без культивирования в лаборатории.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разрешение электронной микроскопии позволяет визуализировать ультраструктуры клеточных систем, отвечающих за кислородное дыхание и фиксацию CO2.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применяются в биотехнологиях для создания устойчивых агроэкосистем и оптимизации процессов очистки и восстановления природных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хемосинтеза для устойчивости биосферы
</a:t>
            </a:r>
            <a:endParaRPr lang="en-US" sz="2611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экстремальных углах биосферы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поддерживает организмы в абсолютно темных и холодных океанских глубинах, где солнечная энергия недоступна. Это расширяет наши представления о границах жизни и экстренных экосистемах планеты.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развитие новых биотехнологий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хемосинтеза стимулируют создание экологически безопасных технологий для очистки среды и освоения новых биосферных зон, что помогает адаптироваться к изменениям глобального климата.
</a:t>
            </a:r>
            <a:endParaRPr lang="en-US" sz="1069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биогеохимического баланса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 неорганических соединений хемосинтетиками регулирует поступление и возвращение важных элементов азота, серы и железа в круговорот, поддерживая стабильность и продуктивность экосистем.
</a:t>
            </a:r>
            <a:endParaRPr lang="en-US" sz="10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Хемосинтез: ключ к разгадке жизни и будущего технологий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раскрывает фундаментальные принципы существования жизни без света и вдохновляет биотехнологические инновации, способствуя применению знаний для защиты экосистем и освоения космоса.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2026-05-10T02:44:04Z</dcterms:created>
  <dcterms:modified xsi:type="dcterms:W3CDTF">2026-05-10T02:44:04Z</dcterms:modified>
</cp:coreProperties>
</file>