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 биогеографические свидетельства эволюции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и ареалы видов расскажут историю эволюции.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направления, одна задача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показывает, как менялись организмы во времени, а биогеография — где и почему они распределены по Земле.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доказательством в науке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842828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доказательство строится на проверяемых гипотезах и наблюдениях, которые можно повторить. Если эволюция верна, мы должны видеть закономерные изменения признаков в последовательности слоёв и поколений.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498085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просто заметить сходство, а понять его причину. Сильным аргументом будет связь с общим происхождением, возрастом слоёв и географическим распределением, а не внешнее сходство само по себе.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153339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подтверждает эволюцию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эволюции ожидаются предсказуемые картины: смена видов во времени и различия между изолированными популяциями. Если такие закономерности повторяются в разных регионах, это усиливает научный вывод.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как источник данных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 раковины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 позволяют увидеть, как выглядели древние организмы и к каким группам они относились. По костям, зубам и раковинам восстанавливают строение тела и способы жизни.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 отпечатки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жизнедеятельности иногда не менее важны, чем сами остатки. Отпечатки, следы передвижения, норы и окаменевшие экскременты помогают понять поведение, размеры и взаимодействие с средой.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и микрофоссилии особенно ценны для изучения древних экосистем. Они помогают судить о растительности, климате и составе сообществ там, где крупные остатки сохраняются редко.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находок показывает не только отдельный вид, но и целую древнюю среду. Так учёные восстанавливают смену фаун, вымирания и появление новых сообществ.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«читают» слои пород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в каком положении находится слой относительно других. Если породы не нарушены, нижние слои сформировались раньше верхних, а значит, содержат более древние следы жизни.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разрезов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последовательность слоёв в разных обнажениях. Так можно восстановить порядок событий даже без точной даты и увидеть, какие изменения происходили раньше, а какие позже.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связи удалённых районов используют индексные ископаемые. Это виды, существовавшие сравнительно недолго, но широко распространённые, поэтому они помогают узнавать слои одного возраста.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нескольким данным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Стратиграфия особенно важна там, где радиометрическое датирование невозможно или требует проверки. В сочетании с другими методами она делает картину прошлого гораздо надёжнее.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узнают возраст ископаемых
</a:t>
            </a:r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Радиометрическое датирование основано на распаде изотопов и выборе подходящего метода для возраста породы.
</a:t>
            </a:r>
            <a:endParaRPr lang="en-US" sz="227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летопись ископаемых неполная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сохранность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Фоссилизация — редкое событие: организм должен быстро оказаться под осадком и меньше разрушаться. Поэтому огромная часть живых существ просто не успевает стать ископаемыми.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после захоронения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сохранившиеся остатки могут быть уничтожены позже. Эрозия, давление, нагрев и метаморфизм разрушают слои, а вместе с ними — и часть геологической памяти.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Нерентабельные для сохранения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ткани сохраняются плохо, а у многих организмов нет твёрдых частей. Из-за этого особенно бедно представлены лесные, тропические и мелкие формы жизни.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Пробелы и 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Пробел в летописи не означает, что эволюции не было. Он лишь показывает, что сохранившиеся находки — это выборка, а не полный архив прошлого.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 ископаемых считается прямым доказательством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842828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слоях последовательно встречаются ранние, переходные и более поздние формы, это уже не случайный набор находок. Такой порядок отражает реальную смену признаков во времени.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498085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убедительны ряды, где видно постепенное усложнение или изменение одной группы признаков. Тогда можно проследить, как одна линия становится ближе к другой крупной группе.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153339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важнее сходства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Прямым доказательством служит именно историческая последовательность, а не отдельная похожая кость. Важны возраст слоёв, положение находки и согласованность с другими данными.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лошади как пример изменений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три главных изменения: уменьшение числа пальцев, рост тела и усиление зубов, приспособленных к грубой растительной пище.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Лошадинная линия менялась поэтапно и не была прямой: разные признаки усиливались в разных условиях, а ветвление линий сохраняло разнообразие.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данным палеонтологии лошадей; значения условные, для наглядного сравнения.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с признаками рептилии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выглядит как «собранный» из двух эпох. У него были зубы, длинный костный хвост и когти на крыльях, но одновременно — настоящие перья, важные для полёта. Такой набор признаков помогает увидеть не разрыв, а постепенный переход между крупными группами.
</a:t>
            </a:r>
            <a:endParaRPr lang="en-US" sz="1269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особенно ценны тем, что показывают мозаичность эволюции. Новые признаки не появляются сразу целым набором: одни части организма меняются раньше, другие позже. Поэтому в ископаемых можно встретить виды, где старые и новые черты сосуществуют в одном организме.
</a:t>
            </a:r>
            <a:endParaRPr lang="en-US" sz="1183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и мозаичность признаков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установления родства по ископаемым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помогает отличить общее происхождение от внешнего сходства: важны не только форма, но и строение, положение в организме и возраст слоя.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признаки совпадают по строению и укладываются в правильную последовательность слоёв, это сильнее указывает на родство, чем простое внешнее сходство.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методы сравнения ископаемых и стратиграфический анализ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кризисы и смена доминирующих групп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252 млн лет назад — конец перми
</a:t>
            </a:r>
            <a:endParaRPr lang="en-US" sz="1458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перми произошло крупнейшее массовое вымирание в истории Земли: исчезла большая часть морских и наземных видов, а экосистемы надолго потеряли устойчивость.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 радиация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кризиса освободились экологические ниши. Выжившие линии быстро разнообразились, и в новых сообществах появились группы, которые раньше были редкими или второстепенными.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 млн лет назад — конец мела
</a:t>
            </a:r>
            <a:endParaRPr lang="en-US" sz="1558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границе мела и палеогена исчезли нептичьи динозавры, а затем начался расцвет многих современных групп млекопитающих и птиц.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восстановления после вымирания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немногих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сохраняются только линии, которые пережили кризис. Их немного, поэтому в слоях этого времени видовое разнообразие выглядит резко обеднённым.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ареалов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уцелевшие организмы занимают освободившиеся места в экосистемах. Они расширяют ареалы и используют новые источники пищи и убежища.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численности появляются новые сообщества: одни группы доминируют, другие становятся специализированными, а пищевые связи усложняются.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поздних слоях снова заметно увеличение числа форм и типов организмов. Это признак постепенного восстановления биологического разнообразия.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28535"/>
            <a:ext cx="589800" cy="52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38457"/>
            <a:ext cx="589800" cy="524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 биогеографии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сравнивает, где именно встречаются виды, и выявляет устойчивые закономерности: на материках, островах, в горах и по разные стороны природных барьеров.
</a:t>
            </a:r>
            <a:endParaRPr lang="en-US" sz="1589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для расселения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 объясняет, как океаны, пустыни, горные цепи и проливы ограничивают расселение и приводят к длительной изоляции популяций.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и 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особенно важны, потому что изоляция там ускоряет возникновение эндемиков и позволяет проследить, как новые виды появляются из небольшого числа предков.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материков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ареалы сопоставляют с историей материков, чтобы понять, какие группы сохранились на месте, а какие расселились после изменения географии Земли.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Материки, барьеры и расхождение линий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 природные барьеры разделяют родственные популяции, а затем накапливаются различия в строении, поведении и приспособлениях.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 дольше изоляция, тем заметнее расхождение родственных линий. Географические барьеры создают условия для постепенного образования новых видов.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биогеографических закономерностей распространения видов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линии Уоллеса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05657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фаун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Уоллеса отмечает резкую границу между фаунами островов Юго-Восточной Азии и Австралии. Она проходит не по климату, а по глубокому морскому разделу.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5731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линии происхождения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Западнее преобладают азиатские группы животных, восточнее — австралийские. Такой контраст показывает, что даже узкий пролив может надолго ограничивать обмен видами.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65803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граница помогает понять, что географическая близость не всегда означает биологическое сходство. История островов и пути расселения важнее, чем расстояние на карте.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острова дают много эндемиков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изолированные популяции быстрее расходятся по признакам. Если условия отличаются от материка, отбор закрепляет особые формы, которых больше нигде нет.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95662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пище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вьюрки — классический пример адаптивной радиации. Разные виды используют разные источники пищи, поэтому их клювы заметно отличаются по форме и размеру.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096000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показывают, как из нескольких предковых форм может возникнуть целое разнообразие видов. Острова поэтому особенно ценны для изучения эволюции в действии.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3000845"/>
            <a:ext cx="6228408" cy="12731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Гомология и конвергенция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признаков нужно проверять по происхождению и строению. Один и тот же внешний вид может возникать разными путями, поэтому особенно важны сравнение с общим планом тела и данными о 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признаки возникли независимо, они не доказывают близкое родство. Для вывода об эволюции нужно учитывать строение, функцию и историю появления признаков.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 и палеонтологические данные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ископаемых к ареалам
</a:t>
            </a:r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слоёв и ареалов показывают один и тот же исторический процесс с двух сторон: во времени и в пространстве.
</a:t>
            </a:r>
            <a:endParaRPr lang="en-US" sz="227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линии доказательств: одна история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показывает, как менялись виды во времени, а биогеография — как они распределялись по Земле. Вместе эти данные помогают увидеть общих предков, расхождение линий и появление новых форм.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2026-07-25T23:19:15Z</dcterms:created>
  <dcterms:modified xsi:type="dcterms:W3CDTF">2026-07-25T23:19:15Z</dcterms:modified>
</cp:coreProperties>
</file>