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царство Бактерии: главные вопросы и значения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повсеместные одноклеточные организмы, важные для природы и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наблюдений к современной микробиологии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впервые увидел ван Левенгук в XVII веке. Позже Пастер и Кох раскрыли их роль в болезнях и разложении, что открыло путь развитию микробиологии.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бактерии включает плазматическую мембрану, клеточную стенку и цитоплазму. В ней нет ядра, а ДНК находится в нуклеоиде, что отличает бактерии от эукариот.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защищает бактерию, жгутики обеспечивают движение, а плазмиды участвуют в передаче генетической информации и адаптации к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обычно имеют длину от 0,5 до 5 микрометров. Их малый размер позволяет быстро размножаться и занимать различные экологические ниши.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представляют собой шаровидные бактерии. Их форма связана с отсутствием движения, они часто формируют скопления или цепочки для выживания.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и спириллы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бактерии, часто Передвигаются при помощи жгутиков. Спириллы имеют спиралевидную форму, что обеспечивает им активное движение в жидкой среде.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бактерий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 бактерий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 отражается в их способностях к движению и адаптации в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 способствует их адаптации и выживанию в разных условиях.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бактерий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воспроизводятся делением клетки примерно каждые 20–30 минут при благоприятных условиях, что обеспечивает быстрый рост колонии.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многие бактерии формируют споры — укреплённые структуры, сохраняющие жизнеспособность в сложной среде.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позволяет бактериям выдерживать высыхание, высокую температуру и дефицит питательных веществ длительное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 роста и выживания бактерий
</a:t>
            </a:r>
            <a:endParaRPr lang="en-US" sz="231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бактериям необходимы вода, пища, оптимальная температура 20–40°C и подходящий уровень pH. Эти условия влияют на их размножение и активность.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и анаэробные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бактерии требуют кислород, тогда как анаэробные способны жить без него, что позволяет им обитать в разных средах, от почвы до кишечника животных.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5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бактерий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мёртвые растения и животных, превращая их в минеральные вещества, важные для почвы и экосистем.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симбионты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живут в кишечнике животных, помогая переваривать пищу и синтезировать витамины, улучшая здоровье хозяев.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и нитрифицирующие бактерии обеспечивают превращение азота в доступные для растений формы, поддерживая плодородие грунта.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с участием бактерий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преобразование азота в формы, необходимые для жизни растений и животных, поддерживая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бактерии играют ключевую роль, обеспечивая устойчивость и продуктивность природных сообществ.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вызываемые ими заболевания
</a:t>
            </a:r>
            <a:endParaRPr lang="en-US" sz="229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Salmonella и Escherichia coli часто вызывают пищевые отравления через заражённые продукты и воду.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инфекций происходит воздушно-капельным путём, при контакте с загрязнёнными предметами и через пищу.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вызывает туберкулёз, заболевание с поражением лёгких и опасными осложнениями.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pyogenes провоцирует ангину — воспаление горла с высокой температурой и болевыми ощущениями.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91198"/>
            <a:ext cx="4206300" cy="2307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примеров бактериальных болезней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бактериальные заболевания с указанием возбудителей, характерных симптомов и способов передачи. Своевременная диагностика важна для успешного лечения и предотвращения распространения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бактерии вызывают разнообразные заболевания с уникальными симптомами и путями передачи, что подчёркивает необходимость точного диагноза и профилактики.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механизм действия и использование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— это специальные вещества, которые уничтожают бактерии или замедляют их рост. Они эффективны только при бактериальных инфекциях и не действуют на вирусы, что важно помнить для правильного лечения.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или чрезмерное применение антибиотиков способствует развитию устойчивых штаммов бактерий. Это осложняет лечение инфекций и требует ответственного подхода к использованию данных препаратов.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устойчивости бактерий к антибиотикам
</a:t>
            </a:r>
            <a:endParaRPr lang="en-US" sz="236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частого использования, причиной устойчивости служат неполные курсы лечения и бесконтрольная продажа антибиотиков в аптеках.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устойчивых бактерий требует ужесточения контроля и сознательного использования антибиотиков для предотвращения распространения опасных инфекций.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данные с 1970 по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 их значение в жизни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 и бифидобактерии формируют полезную микрофлору кишечника, способствуют пищеварению и укрепляют иммунитет, поддерживая здоровье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полезных бактерий помогает защищать организм от вредных микроорганизмов, снижая риск инфекций и улучшая общее самочувствие.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используются в производстве кисломолочных продуктов — йогурта, сыра и кефира, придавая им характерный вкус и полезные свойства.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и производство инсулина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модифицируются для синтеза инсулина — важного гормона при лечении диабета. Это снижает стоимость и увеличивает доступность лекарства для пациентов по всему миру.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 биоремедиация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помогает разрушать загрязнения в воде и почве, обеспечивая экологически безопасное очищение окружающей среды от токсинов.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топливо из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перерабатывать органические отходы в биотопливо, предлагая перспективный способ получения энергии, не загрязняющий природу и уменьшающий залежи ископаемого топлива.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бактерий в биотехнологиях
</a:t>
            </a:r>
            <a:endParaRPr lang="en-US" sz="24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экстремофильных бактерий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термофильных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ученые обнаружили бактерии, способные жить при температурах выше 80°C, что расширило представления о возможных условиях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ацидофилов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начали исследовать бактерии, устойчивые к кислой среде, обитающие в кислых горячих источниках и шахтах с низким pH.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галофильных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 характеризуется изучением организмов, приспособленных к выживанию в очень солёных озёрах и водоемах.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экстремофильных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используют ферменты экстремофилов для промышленного производства, где обычные биокатализаторы неэффективны.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бактериальной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бинарного деления клетки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бактерий в микробиологии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изучать наследственный материал бактерий, выявлять мутации и устойчивость к антибиотикам.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этих методов способствует развитию медицины, сельского хозяйства и экологии благодаря глубокому пониманию бактерий.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позволяет рассмотреть структуру и форму бактериальных клеток, определяя множество их особенностей.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среды используются для культивирования бактерий и выявления их способности к росту в различных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окружающей среде и образование биоплёнок
</a:t>
            </a:r>
            <a:endParaRPr lang="en-US" sz="2273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образуют биоплёнки на поверхностях, создавая защитный слой, который помогает им выживать в воде, на камнях и других местах.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сообщества повышают устойчивость к внешним воздействиям и играют важную роль в очистке воды и поддержании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неизменная важность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являются ключевым элементом жизни на Земле — от поддержания здоровья экосистем до помощи человеку в медицине и промышленности.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2026-05-08T10:26:26Z</dcterms:created>
  <dcterms:modified xsi:type="dcterms:W3CDTF">2026-05-08T10:26:26Z</dcterms:modified>
</cp:coreProperties>
</file>