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Северо-Запад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у Балтики и Баренцева моря: города, порты, история и хозяйство.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европейской части России выходит к двум морям — Балтийскому и Баренцеву. Он граничит с несколькими странами и стоит рядом с важными морскими путями. Санкт-Петербург — главный город с 1703 года, а Калининград — российский эксклав на Балтике.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Европейский Северо-Запад
</a:t>
            </a:r>
            <a:endParaRPr lang="en-US" sz="295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района входят 8 субъектов Российской Федерации, а Санкт-Петербург — крупнейший город и отдельный субъект. Центр задаёт общую «сетку» жизни района и заметно влияет на соседние области и республики.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центрами выступают Петрозаводск, Сыктывкар и Мурманск: они связаны с республиканскими функциями, промышленностью, наукой и обслуживанием северных направлений. Роль городов поддерживает устойчивость экономики региона.
</a:t>
            </a:r>
            <a:endParaRPr lang="en-US" sz="1385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развитие крупных исторических и промышленных узлов: Архангельск, Псков, Великий Новгород, Калининград и Выборг. Каждый город отличается своей специализацией — от туризма до портовой деятельности и транспортных связей.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района и крупные административные центры
</a:t>
            </a:r>
            <a:endParaRPr lang="en-US" sz="24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Санкт-Петербургом и остальными центрами особенно велик: он усиливает роль города как главного «магнита» для населения и бизнеса.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сильную концентрацию жителей в одном ядре района. Остальные города играют роль опорных центров в своих зонах.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данные по населению городов района (точность значений в процентах/агрегировании не указана в задании); ориентир — порядка 5,6 млн для Санкт-Петербурга.
</a:t>
            </a:r>
            <a:endParaRPr lang="en-US" sz="1069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Европейского Северо-Запада по численности населения
</a:t>
            </a:r>
            <a:endParaRPr lang="en-US" sz="21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основан Петром I в 1703 году. С 1712 по 1918 год город был столицей Российской империи, поэтому многие учреждения и традиции здесь сформировались «в масштабе страны».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— главный центр района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на берегах Невы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городе работают крупные музеи и театры, университеты и научные институты, а также предприятия машиностроения, приборостроения и судостроения. Для представления подходят виды Невы, Дворцовой площади, Эрмитажа и мостов через реку.
</a:t>
            </a:r>
            <a:endParaRPr lang="en-US" sz="147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наука и промышленность города
</a:t>
            </a:r>
            <a:endParaRPr lang="en-US" sz="17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длительная, а лето короткое и прохладное. Поэтому растения и жизнь людей приспосабливаются к длительным холодам и изменчивой погоде в течение года.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климат района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Европейского Северо-Запада характерны умеренный и субарктический климат. На юго-западе обычно теплее и влажнее, а к северу становится холоднее и суровее.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занята тайгой, смешанными лесами, множеством рек, озёр и болот. Ладожское и Онежское озёра, Нева, Северная Двина и Печора вместе с морскими побережьями создают основу природных ландшафтов.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079" y="1148225"/>
            <a:ext cx="3783242" cy="2751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какие ресурсы встречаются в районе, где их добывают и как они используются в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разнообразна: лес, полезные ископаемые и морские промыслы. При этом многие ресурсы требуют бережного использования из‑за воздействия добычи и промысла.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Европейского Северо-Запада
</a:t>
            </a:r>
            <a:endParaRPr lang="en-US" sz="2127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ресурсам и районам их распространения в условии (точные статистические данные не запрошены).
</a:t>
            </a:r>
            <a:endParaRPr lang="en-US" sz="11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определяют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морями, природными зонами, городами и видами деятельности населения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74691"/>
            <a:ext cx="284700" cy="253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ведущие отрасли хозяйства
</a:t>
            </a:r>
            <a:endParaRPr lang="en-US" sz="2701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развиты судостроение, машиностроение и электроника. Также работают предприятия пищевой промышленности и выпускают оборудование для разных отраслей, обеспечивая рабочие места и связи с регионом.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технологии и производство
</a:t>
            </a:r>
            <a:endParaRPr lang="en-US" sz="1134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горнодобывающая промышленность и переработка рыбы. Дополняет отрасль обслуживание северных портов: это помогает перевозить грузы и поддерживать морскую экономику области.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Мурманская область: северные порты и добыча
</a:t>
            </a:r>
            <a:endParaRPr lang="en-US" sz="975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роль играют лесная и деревообрабатывающая отрасли, а также целлюлозно-бумажная промышленность. Лесные материалы становятся основой для производства и дальнейшей транспортировки.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 и Архангельская область: лесной комплекс
</a:t>
            </a:r>
            <a:endParaRPr lang="en-US" sz="975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область развивает энергетику, химическую промышленность и строительные материалы. В Калининградской области особенно важны порты, сборочные производства и туристические услуги.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Ленинградская и Калининградская области: энергия, порты и туризм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разные направления хозяйства «держатся» вместе: порты дают сырьё и вывоз, а города обеспечивают кадры, управление и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сразу на несколько отраслей делает район устойчивее. Особенно заметна связка морских портов, крупных городов и промышленных предприятий.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структура направлений хозяйства по условию; точные доли в процентах не заданы, представлены как наглядное распределение для круговой диаграммы.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района по основным направлениям
</a:t>
            </a:r>
            <a:endParaRPr lang="en-US" sz="227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 России на Балтике и Севере
</a:t>
            </a:r>
            <a:endParaRPr lang="en-US" sz="265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Санкт-Петербурга, Усть-Луги, Приморска и Калининграда обеспечивают внешнюю торговлю через Балтийское море, связывая регион с европейскими экономическими центрами и поддерживая стабильные грузопотоки.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 выделяется как незамерзающий порт в Баренцевом море и ключевой узел Северного морского пути. Через порты проходят топливо, техника, лес, металлы и продовольствие; работают контейнерные терминалы, портовые краны, ледоколы и морские суда.
</a:t>
            </a:r>
            <a:endParaRPr lang="en-US" sz="14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 района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железных дорог связывает города и порты, обеспечивая регулярную доставку грузов и пассажиров. Через ключевые станции проходят маршруты к Москве и к направлениям в сторону Европы.
</a:t>
            </a:r>
            <a:endParaRPr lang="en-US" sz="1191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магистрали
</a:t>
            </a:r>
            <a:endParaRPr lang="en-US" sz="1456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 поддерживают перевозки «от двери до порта» и развозку грузов между региональными центрами. Это важно для промышленности, торговли и пригородных перевозок вокруг Санкт-Петербурга.
</a:t>
            </a:r>
            <a:endParaRPr lang="en-US" sz="1125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 и логистика
</a:t>
            </a:r>
            <a:endParaRPr lang="en-US" sz="1202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ускоряет связи внутри района и с другими регионами страны, прежде всего для деловых поездок и транспортировки срочных грузов. Санкт-Петербург играет роль главного центра авиасообщения.
</a:t>
            </a:r>
            <a:endParaRPr lang="en-US" sz="117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Авиационные маршруты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соединяет Балтику, Баренцево море и арктические направления, дополняя сухопутные связи. Внутренние водные пути усиливают перевозки по рекам и каналам.
</a:t>
            </a:r>
            <a:endParaRPr lang="en-US" sz="127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и внутренние водные маршруты
</a:t>
            </a:r>
            <a:endParaRPr lang="en-US" sz="11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районах особенно заметна сезонность: работа портов, рыболовство и туризм меняются в зависимости от погоды и состояния моря.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прямую зависимость хозяйства от природной среды: где преобладают леса — развиваются заготовка и переработка, где побережья — торговля и морские промыслы.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содержания по теме природных зон Европейского Северо-Запада (точные количественные данные не приведены).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хозяйственное использование территории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района концентрируется в крупных городах, прежде всего в Санкт-Петербургской агломерации. Это формирует сильный городской центр с рабочими местами, транспортом, образованием и услугами.
</a:t>
            </a:r>
            <a:endParaRPr lang="en-US" sz="1589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и лесных территориях плотность населения ниже: поселения расположены дальше друг от друга, а многие населённые пункты опираются на промышленность, добычу сырья и обслуживающую инфраструктуру.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района характерна высокая урбанизация и выраженная разница между южными и северными частями. Портовые и промышленные центры быстрее притягивают людей, чем удалённые территории.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066" y="1068000"/>
            <a:ext cx="2319168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 показывает, как природные условия задают направление хозяйства: где много лесов — развиваются лесные отрасли, где побережье — порты и рыболовство, где ресурсы — добыча.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Бросается в глаза сочетание «ресурсы + транспорт»: лес и полезные ископаемые дают промышленность, а выход к морю усиливает порты, торговлю и связанные с ними сервисы.
</a:t>
            </a:r>
            <a:endParaRPr lang="en-US" sz="126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отдельных территорий района
</a:t>
            </a:r>
            <a:endParaRPr lang="en-US" sz="2438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описанию территорий района из учебного контура темы (без привязки к конкретной статистике).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48003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22603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туристические центры
</a:t>
            </a:r>
            <a:endParaRPr lang="en-US" sz="2815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городская 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известен музеями, театрами и историческими ансамблями. Для посещения подходят центральные виды города, а также знаменитые памятники, связанные с морской историей и развитием столичного центра.
</a:t>
            </a:r>
            <a:endParaRPr lang="en-US" sz="1192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города и святыни
</a:t>
            </a:r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Псков привлекают памятниками древнерусской архитектуры: храмами, крепостями и культурными музеями. Туристы ценят атмосферу исторических улиц и возможность проследить развитие Руси по материалам прошлого.
</a:t>
            </a:r>
            <a:endParaRPr lang="en-US" sz="1241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Карелия: острова и северные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Карелии выделяются остров Кижи и Соловецкие острова, где сочетаются уникальные природные формы и культурные объекты. Такие маршруты часто включают обзорные программы по озёрам и берегам.
</a:t>
            </a:r>
            <a:endParaRPr lang="en-US" sz="1238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побережье и Куршская коса
</a:t>
            </a:r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Калининградской области туристический интерес связаны с курортами Балтийского побережья и Куршской косой. Посетители приезжают за природными прогулками, морским климатом и возможностью увидеть редкие ландшафты.
</a:t>
            </a:r>
            <a:endParaRPr lang="en-US" sz="11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поток туристов обычно связан с Санкт-Петербургом и объектами мирового культурного значения. Древние города и природные маршруты дают более ровную, «среднюю» загрузку в течение сезона.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спроса объясняется сочетанием факторов: крупный город с музеями и историей, а также природные маршруты у озёр и на морском побережье. Транспорт определяет доступность направлений.
</a:t>
            </a:r>
            <a:endParaRPr lang="en-US" sz="1353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направления спроса по описанию темы (точные статистические данные не указаны).
</a:t>
            </a:r>
            <a:endParaRPr lang="en-US" sz="1158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туристические направления района
</a:t>
            </a:r>
            <a:endParaRPr lang="en-US" sz="2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меры охраны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природных нагрузок + набор практических мер охраны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Северо-Запад соединяет Россию с Европой и Арктикой, используя морские порты и транспортные узлы. Это поддерживает внешнюю торговлю и связи с северными направлениями страны.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обеспечивает экономику ресурсами и производством: лесные и минеральные ресурсы поддерживают промышленность, а крупные города формируют научный, образовательный и культурный потенциал.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задачи безопасности: развитая инфраструктура помогает обороне и быстрому перемещению грузов. Дополняют значение туризм, сохранение исторических памятников и культурной памяти.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Европейского Северо-Запада для России
</a:t>
            </a:r>
            <a:endParaRPr lang="en-US" sz="25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района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Северо-Запад сочетает выгодное положение с выходом к двум морям, крупными городами и разветвлённой транспортной сетью. Его хозяйство опирается на промышленность, ресурсы, лесную переработку, науку и туризм, а также требует внимания к экологии и неравномерному расселению.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2026-05-11T22:58:34Z</dcterms:created>
  <dcterms:modified xsi:type="dcterms:W3CDTF">2026-05-11T22:58:34Z</dcterms:modified>
</cp:coreProperties>
</file>