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люди: плоды злонравия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характер человека определяет его судьбу и отношение к нему.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старинной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9 класса старинная литература учит видеть в поступках человека главное. Здесь важны честь, совесть, милосердие и верность долгу, а злонравие раскрывается как устойчивый нравственный изъян, который неизбежно ведёт к последствиям.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характера осуждала старинная литература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Жадный герой думает только о выгоде и легко идёт на обман. Из-за этого он теряет доверие окружающих, ссорится с близкими и в конце концов остаётся один.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Завистливый человек не радуется чужому успеху, а ищет, как принизить другого. Такая позиция рождает вражду, внутреннее недовольство и постоянное чувство унижения.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разрушает отношения быстрее всего, потому что лишает слова силы. Когда обман раскрывается, герой сталкивается со стыдом, недоверием и разрывом прежних связей.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Жестокий персонаж не замечает чужой боли и действует силой. В старинной литературе это почти всегда приводит к осуждению, страху со стороны людей и одиночеству.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Гордыня и грубость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Гордый и грубый человек ставит себя выше других и не умеет слышать замечания. Его поведение вызывает обиды, семейные распри и потерю доброго имени.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дом как образ нравственного мира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есть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старинной литературе дом часто связан с памятью рода, трудом и уважением между близкими. Уют, чистота и общий стол показывают не только достаток, но и согласие в семье.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нарушен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холодно, пусто и беспорядочно, это читается как знак внутренней бедности его жителей. Такой образ помогает понять: разрушение начинается не с вещей, а с испорченных отношений.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злонравия в литературных сюжетах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поучительных сюжетах дурной характер почти всегда оставляет заметный след в жизни героя и его близких.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злонравие приводит не к одному, а сразу к нескольким потерям: разрушает семью, репутацию и внутреннее равновесие.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итогов в сказках, поучениях, баснях и сатирических комедиях.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нравственный опыт народа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«Что посеешь, то и пожнёшь» напоминает: любой поступок возвращается к человеку последствием. Народная мудрость учит отвечать за свои слова и дела.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«Как аукнется, так и откликнется» показывает, что грубость и несправедливость вызывают ответную реакцию. Отношение к людям часто становится зеркалом собственного поведения.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«Доброе слово и кошке приятно» подчёркивает силу уважения и мягкости. Даже небольшая доброжелательность помогает избежать ссор и сохранить мир между людьми.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 характера и её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в старинной литературе нравственный выбор связывался с итогом жизни героя.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Дурные качества ведут не только к личной ошибке, но и к потере доверия, покоя и доброго имени.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нравственных итогов в старинных и классических текстах.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дурного намерения — к жизненной беде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поучительных текстов и нравоучительных сюжетов.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сказок и поучительных текстов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в сказках обычно трудятся, помогают другим и не боятся ответственности. За это они получают поддержку, признание и счастливый итог.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Злые персонажи часто выбирают хитрость, жадность или жестокость. Их успех оказывается кратким, потому что плохие поступки разрушают доверие и дружбу вокруг них.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делает нравственный смысл особенно понятным. Читатель сразу видит, какие качества поддерживают жизнь, а какие превращают её в череду потерь.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запомнить главный вывод: не положение и не богатство определяют человека, а его поступки, слова и отношение к людям.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портрет: внешность как отражение характера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с тяжёлым взглядом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старинном портрете купец стоит неподвижно, словно всё вокруг измеряет выгодой. Его сжатые губы и тёмная одежда создают ощущение суровости, а жёсткий взгляд намекает на гордость и недоверие к людям. В таком образе внешность сразу подсказывает нрав героя.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Боярин в сумрачной палате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Боярин изображён в просторной одежде, но его поза напряжена и холодна. Резкие жесты, нахмуренные брови и тяжёлый фон делают образ строгим и даже грозным. Зритель читает в этом не только власть, но и внутреннюю жестокость.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разрушает отношения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урон в литературных конфликтах наносят поступки, после которых доверие уже трудно восстановить.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черта ранит другого человека, тем быстрее она ведёт к разрыву отношений и моральному поражению.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нравоучительным сюжетам древнерусской литературы, басен и сатирической прозы XVIII века.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Злонравие в семье и в общине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дурной поступок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обман, грубое слово или неуважение к старшим. В семье это кажется мелочью, но уже нарушает привычный порядок и ослабляет доверие между домашними.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дома и общины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дом теряет согласие, а человек — уважение. Литература показывает, что испорченный характер разрушает не только семью, но и положение в обществе.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разлада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возникают ссоры, упрёки и обида. Один человек втягивает в конфликт родных, слуг и соседей, а общее дело начинает страдать из-за недоверия и вражды.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злые качества в литературном сопоставлении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качества влияют на отношения между людьми и на итог судьбы героя.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качества укрепляют связи между людьми, а злые почти всегда приводят к разладу, утрате уважения и внутренней пустоте.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нравственной проблематике древнерусской литературы и произведений классицизма.
</a:t>
            </a:r>
            <a:endParaRPr lang="en-US" sz="7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старинные тексты учили нравственности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Поучительный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тексты не просто рассказывали историю, а сразу подводили читателя к выводу о добре, долге и ответственности за собственные поступки.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понятные ситуации тексты показывали, как слово и действие влияют на семью, дружбу и общественное уважение. Урок запоминался легко.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изображался не по богатству или званию, а по совести, честности и отношению к другим людям. Именно это считалось главным.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 последствиях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Жадность, жестокость и нарушение долга приводили к потере чести, ссорам и внутреннему краху. Так литература предостерегала читателя от дурного выбора.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исправления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старинной нравственной традиции вина превращается в возможность для перемены.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мудрого человека в старинной традиции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герой в старинной литературе обычно говорит спокойно, слушает внимательно и не спешит судить других. Его уважают за опыт, справедливость и умение сохранять достоинство в трудной ситуации.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часто подчёркивается внешними деталями: простой одеждой, седой бородой, книгой или посохом. Он резко контрастирует с гордым и вспыльчивым персонажем, который действует необдуманно.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ведут к доброму финалу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сюжетах добрый итог чаще связан не с удачей, а с устойчивостью характера и умением поступать правильно каждый день.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сохраняет милосердие и честность, конфликт обычно завершается примирением, признанием и спокойствием.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итогам нравоучительных произведений русской литературы.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старой темы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коллектив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грубость и насмешки быстро портят атмосферу, мешают дружбе и делают совместную работу труднее. Старинные тексты напоминают, что уважение удерживает коллектив от ссор.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сети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ложь и резкие слова распространяются особенно быстро. Литературный урок здесь прост: сказанное без ответственности может надолго испортить отношения и доверие.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Злонравие редко остаётся личным делом. Оно влияет на одноклассников, друзей и семью, поэтому важно замечать не только поступок, но и его последствия для окружающих.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Честность, доброжелательность и умение не обижать других делают совместную жизнь спокойнее. Именно поэтому старый нравственный вывод остаётся понятным и сегодня.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стараются говорить спокойно и справедливо, в коллективе меньше страха и вражды. Темы старинной литературы помогают увидеть ценность такой атмосферы.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литература убеждает: дурной характер не проходит бесследно. Жадность, ложь, гордыня и жестокость постепенно разрушают отношения и лишают героя уважения.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качества действуют иначе: честность, милосердие, труд и уважение создают доверие, помогают примирению и делают человека сильнее внутри.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выбор между добром и злом в таких произведениях всегда связан с будущим героя: его поступки определяют и судьбу, и мнение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нам тема «Старинные люди: плоды злонравия»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видеть связь между характером и судьбой: дурные качества разрушают жизнь, а добрые делают человека достойным, уважаемым и нужным другим людям.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2026-05-23T02:38:31Z</dcterms:created>
  <dcterms:modified xsi:type="dcterms:W3CDTF">2026-05-23T02:38:31Z</dcterms:modified>
</cp:coreProperties>
</file>