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показывает больше, чем просто слова: она раскрывает человека.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Речевой портрет говорящего: как речь раскрывает человека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2939" y="0"/>
            <a:ext cx="508992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речевой портрет важно изучать на уроках русского языка
</a:t>
            </a:r>
            <a:endParaRPr lang="en-US" sz="227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Речевой портрет помогает увидеть связь между языком, характером и жизненным опытом человека. На уроках русского языка он объединяет лексикологию, морфологию, синтаксис, орфоэпию и стилистику, а еще учит внимательнее слушать и анализировать речь.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признаков складывается речевой портрет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слов сразу говорит о круге интересов, привычной среде общения и уровне речевой культуры. По любимым словам, терминам или разговорным выражениям можно заметить важные особенности говорящего.
</a:t>
            </a:r>
            <a:endParaRPr lang="en-US" sz="885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построения фраз показывает, насколько уверенно человек владеет нормами языка. Важны согласование слов, порядок слов, длина предложений и то, как связно он выражает мысль.
</a:t>
            </a:r>
            <a:endParaRPr lang="en-US" sz="1012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речи
</a:t>
            </a:r>
            <a:pPr algn="l" indent="0" marL="0">
              <a:lnSpc>
                <a:spcPct val="115000"/>
              </a:lnSpc>
              <a:buNone/>
            </a:pPr>
            <a:r>
              <a:rPr lang="en-US" sz="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Произношение, интонация и темп помогают услышать не только особенности голоса, но и эмоциональный настрой. Даже короткая реплика может быть узнаваемой по манере звучания.
</a:t>
            </a:r>
            <a:endParaRPr lang="en-US" sz="1053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паузы, слова-паразиты, обращения и эмоциональные вставки формируют индивидуальную манеру общения. Один признак мало что объясняет, поэтому вывод делают только по их сочетанию.
</a:t>
            </a:r>
            <a:endParaRPr lang="en-US" sz="9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уровни анализа речи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рассматривают на нескольких уровнях: каждый из них дает свою часть общего портрета говорящего.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речевой портрет получается только тогда, когда учитывают сразу несколько уровней языка.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лингвистика и стилистика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123" y="0"/>
            <a:ext cx="50095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 как самая заметная часть речи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лексика делает речь более официальной и точной. Она часто встречается в учебных ответах, сообщениях о фактах и в речи людей, привыкших внимательно подбирать выражения.
</a:t>
            </a:r>
            <a:endParaRPr lang="en-US" sz="1015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создают ощущение непринужденности и близости, особенно в общении с друзьями и родными. По ним легко понять, что человек говорит свободно и без лишней официальности.
</a:t>
            </a:r>
            <a:endParaRPr lang="en-US" sz="996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и специальные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употребление показывает интерес к науке, технике, спорту или другой сфере деятельности. Чем точнее человек использует такие слова, тем яснее виден его опыт и круг знаний.
</a:t>
            </a:r>
            <a:endParaRPr lang="en-US" sz="996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слова и устойчивые обороты делают речь узнаваемой. Иногда именно повтор одного выражения сильнее всего запоминается слушателю и помогает отличить одного говорящего от другого.
</a:t>
            </a:r>
            <a:endParaRPr lang="en-US" sz="9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речи чаще всего замечают в первую очередь
</a:t>
            </a:r>
            <a:endParaRPr lang="en-US" sz="2106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речи зависит от ситуации: в разговоре с незнакомым человеком внимание обычно сосредоточено на самых ярких сигналах.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слышны словарь и интонация, а грамматика и произношение уточняют впечатление при более внимательном анализе.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школьной лингвистике и стилистике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и построение фраз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форм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окончания, согласование слов и выбор формы помогают речи звучать грамотно и понятно. Ошибки в этих элементах сразу привлекают внимание и влияют на общее впечатление от говорящего.
</a:t>
            </a:r>
            <a:endParaRPr lang="en-US" sz="1016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связь слов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тому, как человек выстраивает фразу, видно, умеет ли он выражать мысль последовательно. Неудачный порядок слов или сбивчивые связи могут сделать высказывание менее ясным.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высказываний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часто звучат быстро и просто, а длинные требуют большей точности и контроля. Важно не количество слов, а то, насколько легко слушателю следить за мыслью.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 повторения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предложения, повторы и слишком сложные конструкции помогают заметить, где человеку трудно формулировать мысль. Такие особенности особенно хорошо видны в живой устной речи.
</a:t>
            </a:r>
            <a:endParaRPr lang="en-US" sz="10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Произношение, тембр и особенности звучания речи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показывает, насколько человек соблюдает литературную норму. Важны правильное ударение, четкость звуков и отсутствие заметных ошибок, которые сразу выделяются в звучащей речи.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черты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особенности произношения связаны с местом, где человек жил или рос. Такие черты особенно заметны в устном общении и часто сохраняются годами.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и громкость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может быть мягким, резким, тихим или очень звучным. Тембр и сила голоса помогают создать общий образ говорящего, даже если слова сами по себе нейтральны.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Манера произнесения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Плавность, скорость и отчетливость речи тоже входят в речевой портрет. Один человек говорит размеренно, другой — быстрее и эмоциональнее, и это легко заметить даже в коротком ответе.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Речевые маркеры, которые повторяются чаще всего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повторяется маркер, тем заметнее становится индивидуальная манера речи, особенно в спонтанном разговоре.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слова-паразиты, повторы и паузы: именно они быстрее всего создают узнаваемый речевой рисунок.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живой разговорной речью; учебное обобщение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650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6600" y="1854617"/>
            <a:ext cx="198300" cy="176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как средство выражения смысла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сомнение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фраза может звучать как вопрос или как неуверенное предположение. Все решают мелодика, пауза и то, на каком слове делается ударение.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и 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передать удивление, радость или недоумение без дополнительных объяснений. Слушатель понимает настроение говорящего по высоте голоса и изменению темпа речи.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 вежливость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звучит мягче, если голос становится спокойнее, а фраза — плавнее. Интонация может сделать обращение дружелюбным, уважительным и понятным для собеседника.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акцент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ударение выделяет главное слово и помогает точнее понять мысль. Благодаря ему одна и та же фраза может сообщать разные оттенки смысла и отношения к теме.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составления речевого портрета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анализ устной и письменной речи помогает увидеть устойчивые особенности говорящего.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123" y="0"/>
            <a:ext cx="50095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писатель создаёт характер через речь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подбирает слова так, чтобы читатель сразу почувствовал возраст, профессию и круг общения персонажа. Книжные, разговорные и диалектные слова работают как точные штрихи к образу.
</a:t>
            </a:r>
            <a:endParaRPr lang="en-US" sz="996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 диалоге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обращения, паузы, повторы и интонацию автор показывает, как герой относится к другим персонажам. Даже короткая реплика может выдать вежливость, раздражение или уверенность.
</a:t>
            </a:r>
            <a:endParaRPr lang="en-US" sz="996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 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нормы, просторечные формы и необычный порядок слов делают речь узнаваемой и живой. Они помогают отличить одного героя от другого без длинного описания внешности.
</a:t>
            </a:r>
            <a:endParaRPr lang="en-US" sz="996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без объяснений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речи читатель нередко угадывает воспитание, уровень образования и привычки человека. Поэтому речевая характеристика в литературе заменяет подробный портрет и делает образ убедительнее.
</a:t>
            </a:r>
            <a:endParaRPr lang="en-US" sz="9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речевых признаков и их значение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отдельным словам и речевым привычкам можно предположить особенности говорящего, но точный вывод даёт только их сочетание.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 не определяет человека целиком: важны повторяемость, контекст и сочетание нескольких языковых особенностей.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живой речью и школьный анализ текста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среда влияет на речь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домашнем общении ребёнок слышит привычные слова, интонации и способы обращения. Эти модели постепенно становятся частью его собственной речи.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речь становится точнее и более официальной. Здесь особенно заметны грамотность, ясность фраз и умение отвечать по теме.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кругу сверстников человек обычно говорит свободнее, короче и эмоциональнее. Важными становятся быстрый отклик, шутки и привычные выражения.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человек меняет словарь, тон и длину фраз в зависимости от собеседника. Поэтому речевой портрет всегда связан с обстоятельствами общения.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слышится регион в речи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из родного края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могут появляться местные слова, которые не сразу понимают люди из других регионов. Такие выражения часто сохраняются в семье и передаются через бытовое общение, поэтому особенно заметны в неформальном рассказе.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Акцент, который запоминается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нескольких фраз, чтобы услышать особенности произношения: ударение, мягкость звуков или привычную интонацию. По ним можно догадаться, где человек долго жил и какая речевая среда его окружала.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как карта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черты часто смешиваются с личными привычками говорящего. Поэтому по одному слову нельзя точно определить место проживания, но по целому набору признаков можно заметить сильное влияние местной речи.
</a:t>
            </a:r>
            <a:endParaRPr lang="en-US" sz="10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и разговорная речь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реальной жизни человек часто переключается между стилями: формулирует мысли строже в одном случае и свободнее — в другом.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точность и связность, тем ближе речь к официальной; чем больше сокращений и разговорных слов, тем заметнее её непринуждённость.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речевых стилей по школьной лингвистике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выдают сообщения и переписка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и эмодзи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мессенджерах человек часто пишет короче, чем говорит вслух. Сокращения, смайлики и эмодзи помогают передать настроение и сделать сообщение более личным.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813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Повторные восклицания, вопросительные знаки и необычные паузы в тексте показывают эмоции и темп мысли. По ним можно заметить спешку, удивление или сильный интерес.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624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обращения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переписке сохраняются любимые формы приветствия и обращения к собеседнику. Они помогают понять, общается ли человек официально, дружелюбно или очень близко.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7045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манера писать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одного человека сообщения всегда короткие, у другого — подробные и аккуратные. По этим привычкам тоже складывается речевой портрет, хотя он выглядит иначе, чем устная речь.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оговорка или случайная ошибка легко искажают впечатление. Точный речевой портрет строят только по нескольким образцам, где видно повторяющиеся привычки.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методика анализа речи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образца речи в разных ситуациях нужны, чтобы сделать надёжный вывод о человеке.
</a:t>
            </a:r>
            <a:endParaRPr lang="en-US" sz="2048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узнаваемость речи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запоминаются любимые слова, привычные паузы и типичная манера начинать фразы. Они помогают узнать говорящего даже без его имени.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обычно становятся словарь, интонация и стиль общения: именно они чаще всего сохраняются как устойчивые речевые привычки.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лингвистика и наблюдение за речью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действительно рассказывает о человеке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Речевой портрет помогает увидеть человека глубже: через слова, интонацию, произношение и привычки общения. Чтобы сделать точный вывод, важно сравнивать несколько высказываний и учитывать ситуацию разговора.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2026-05-29T08:20:51Z</dcterms:created>
  <dcterms:modified xsi:type="dcterms:W3CDTF">2026-05-29T08:20:51Z</dcterms:modified>
</cp:coreProperties>
</file>