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«Бородино» М. Ю. Лермонтова: поэма о памяти, смелости и Отечественной войне 1812 года
</a:t>
            </a:r>
            <a:endParaRPr lang="en-US" sz="1792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«Бородино» (1837) — рассказ старого солдата о Бородинском сражении и памяти народа.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произведения и место Бородина в русской культуре
</a:t>
            </a:r>
            <a:endParaRPr lang="en-US" sz="1725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сражение произошло 7 сентября 1812 года недалеко от Москвы и стало одним из главных событий войны с Наполеоном. Лермонтов показывает войну через голос очевидца, а школьное изучение связывает литературу и историю.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Юрьевич Лермонтов — автор стихотворения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 жил в 1814–1841 годах и был не только поэтом, но и прозаиком, а также офицером. Такой жизненный опыт помог ему понимать язык армии и цену риска.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«Бородино» он написал к 25-летию Бородинского сражения, поэтому текст звучит как разговор о давнем событии, которое не забывается. В нём слышна память о людях, прошедших войну.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уважительно говорит о простых солдатах: именно они вместе с армией защищали страну. Это уважение поддерживает основную мысль произведения — народная сила и общий долг.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как живой диалог: один слушает, другой вспоминает. Такой формат помогает ощутить достоверность и эмоциональную правду воспоминаний.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 в стихотворении: рассказчик и собеседник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делает произведение похожим на устное свидетельство, а не на перечисление фактов.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и структура текста «Бородино»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стихотворение «Бородино»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Композиция: переход от спокойной беседы к напряжённому рассказу о битве.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видим в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возникают детали, связанные с ходом сражения: батареи, редуты, атаки и артиллерийский огонь. Такой набор слов помогает представить поле боя как пространство укреплений и движения.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поле в стихотворении и в реальности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важны для понимания места боя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поле в реальности включало холмы, равнины и системы обороны. Для разговора по тексту особенно значимы названия: Бородино, редут, батарея, флеши, поле, артиллерия.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тематических слов, особенно выделяется форма «вопрос — ответ», из‑за которой рассказ звучит живо, как воспоминание у слушателя.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и слова в стихотворении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повторяется связанная с войной и солдатами лексика, тем сильнее впечатление непрерывности боя и уважения к защитникам.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тексту (условная визуализация без подсчёта точных частот)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стихотворения: вопрос о старом рассказе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открывается разговором молодого человека и старого солдата. Вопрос о Бородине сразу задаёт главный смысл: война остаётся в памяти, пока её рассказывают живые свидетели.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самом начале звучит уважение к тем, кто пережил тяжёлые события. Благодаря этому слушатель воспринимается не как «ученик с доски», а как человек, которому важно услышать правду.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зачин делает текст похожим на устный рассказ, который передаётся от человека к человеку. Историческая тема входит в стихотворение через личный разговор, а не через сухие объяснения.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1850" y="3436634"/>
            <a:ext cx="20115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перед боем: настроение, решимость и ожидание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собранность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сражением солдаты настроены твёрдо: они действуют без суеты и не теряют внутреннюю опору. Это видно по их поведению и по ощущению готовности выполнить долг.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Товарищество в строю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подчёркнуты единство и взаимная поддержка: солдат чувствует себя частью общего дела. Такое чувство помогает выдерживать напряжение и держаться вместе.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бой — и всё равно не отступают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показывает, что бой будет трудным, но ожидание не превращается в страх. Решимость остаётся, потому что защита земли важнее личного спокойствия.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сражения: напряжение, движение и опасность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часть стихотворения передаёт бой как стремительное действие. Лермонтов использует короткие, выразительные строки, чтобы читатель услышал шум и увидел огонь, словно прямо «на месте».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появляются образы пушек, ядер и строя. Эти детали помогают понять, что опасность исходит не только от атаки, но и от непрерывного артиллерийского удара.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сражения показывает мужество русских солдат. Опасность подчёркивается не для запугивания, а чтобы сильнее было видно их стойкость и готовность держаться до конца.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уделено движению: атаке, перемещению сил и смене напряжённых моментов. Благодаря этому создаётся ощущение масштаба и того, как быстро меняется обстановка на поле боя.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условно показывает, как меняется тон речи: от спокойного разговора к усиливающемуся напряжению в рассказе о подготовке и к кульминации боя.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 по его основным частям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 развитие от памяти и уважения к героическому воспоминанию: эмоциональный максимум приходится на центральную часть, затем сменяется гордостью.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Разметка по тексту стихотворения «Бородино» (качественная шкала, условные значения).
</a:t>
            </a:r>
            <a:endParaRPr lang="en-US" sz="6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утверждает: защитник Родины силён не ради славы, а ради долга. Важно сохранять память о прошлом, чтобы уважать настоящее и будущих защитников.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об адресате и дате создания: «Бородино» написано в 1837 году, к 25-летию Бородинского сражения.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 лет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Спустя два с половиной десятилетия после битвы Лермонтов вновь обращает внимание на подвиг, показывая ценность памяти как нравственной опоры.
</a:t>
            </a:r>
            <a:endParaRPr lang="en-US" sz="16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стихотворения: разговорная точность и «живые» интонации
</a:t>
            </a:r>
            <a:endParaRPr lang="en-US" sz="1795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уместный, как в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солдат говорит так, будто продолжает разговор, начатый много лет назад. В его речи слышны восклицания и вопросы, которые делают мысль ясной и близкой. Благодаря этому слушатель ощущает не пересказ, а подлинное воспоминание.
</a:t>
            </a:r>
            <a:endParaRPr lang="en-US" sz="1073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передаётся простыми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держится на понятных выражениях и ритме устной речи. Когда солдат описывает бой, слова будто «подталкивают» к действию: то замедляют, то ускоряют внимание. Так текст легко читать вслух и легче запоминать главную мысль.
</a:t>
            </a:r>
            <a:endParaRPr lang="en-US" sz="1099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«Бородине»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использует эпитеты и сравнения, чтобы передать силу и напряжение боя. Яркие определения помогают почувствовать обстановку: война здесь не отвлечённое слово, а переживание.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усиливают ритм и создают ощущение непрерывного напряжения. Они связывают отдельные эпизоды в цельную картину, как будто рассказчик снова и снова возвращается к самому трудному моменту.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Риторические вопросы подчёркивают разговорный характер повествования. Такие обращения к собеседнику делают стихотворение живым и помогают слушателю самому включиться в оценку мужества и долга.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помогает понять образ защитника Отечества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смыслов в произведении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2442" y="1846057"/>
            <a:ext cx="4193516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смысл важнейших слов складывается в общую тему патриотизма и памяти о подвиге.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их значение в стихотворении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эти слова связаны вместе, возникает цельная идея: Родина защищается долгом, а память сохраняет ценность подвига.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«Бородино» (смысловая опора на ключевые слова).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«Бородино» входит в школьную программу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детям увидеть, как литература сохраняет историю: важные события становятся частью памяти людей. Через понятные образы школьнику легче связать прошлое и настоящее.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 подвиг простых участников войны без лишней «театральности». Отдельное внимание уделяется внутренней собранности, поэтому разговор о мужестве получается конкретным и убедительным.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стихотворение хорошо поддерживает темы Родины, уважения к старшим и ответственности. Оно помогает обсудить, почему важно помнить о людях, которые защищали страну.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поэтическим текстом развивает интонацию: дети учатся читать вслух, слышать вопросы и восклицания. Также формируется навык находить главную мысль в связном произведении.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«веса» показывают главный акцент: больше всего впечатлений связано с памятью, мужеством и уважением к защитникам. Остальные качества усиливают этот центр.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запомнить о стихотворении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согласуется с идеей произведения: история оживает благодаря живому рассказу, а художественное слово помогает уважать подвиг и держать связь поколений.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оценка качественных акцентов по тексту «Бородино» (условные значения по наблюдениям).
</a:t>
            </a:r>
            <a:endParaRPr lang="en-US" sz="6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008" y="1986438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001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6298" y="2022558"/>
            <a:ext cx="398700" cy="318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«Бородина» с личным опытом ученика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семейным историям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подталкивает думать о том, как в семье сохраняют рассказы о предках. Можно сравнить память о прошлом с историей рода: уважение начинается с внимательного слушания.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правдивому рассказу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вспоминает события так, как будто делится увиденным. Ученику полезно обсудить, почему важны точность, честность и интонация: без них память быстро превращается в легенду.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смелости и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долга помогает связать уроки литературы с жизнью: смелость — это поступок, который поддерживает других. Можно подумать, как проявлять ответственность в школе и дома в трудных ситуациях.
</a:t>
            </a:r>
            <a:endParaRPr lang="en-US" sz="89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стихотворения «Бородино»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«Бородино» — произведение о героизме и памяти. В нём важны образ старого солдата, разговорный язык, напряжённая картина боя и уважение к защитникам. Текст связывает поколения.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2026-05-13T01:08:58Z</dcterms:created>
  <dcterms:modified xsi:type="dcterms:W3CDTF">2026-05-13T01:08:58Z</dcterms:modified>
</cp:coreProperties>
</file>