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центр, центриоли и органоиды движения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организует деление и движение?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Центросома, центриоли, реснички и жгутики — элементы эукариотической клетки, которые связывают цитоскелет, деление и движение. Они особенно важны в животных клетках и простейших, где микротрубочки выполняют сразу несколько ключевых задач.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эти структуры в клетке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 микротрубочки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 — полые белковые нити из тубулина. Они образуют быстро перестраивающуюся сеть, которая может собираться и разбираться в ответ на изменения в работе клетки.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микротрубочек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часть цитоскелета, микротрубочки помогают сохранять форму клетки и её внутреннюю организацию. Без них клетка теряет упорядоченность и хуже выдерживает нагрузку.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клетки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служат направляющими для перемещения пузырьков, органелл и других частиц. По ним клетка доставляет вещества туда, где они нужны в данный момент.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деления микротрубочки образуют веретено, которое обеспечивает точное распределение хромосом между дочерними клетками. Поэтому их работа особенно важна в активно делящихся тканях.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делением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87578"/>
            <a:ext cx="4356600" cy="1608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часть центросомы имеет собственное строение и роль в организации микротрубочек.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Центросома работает как единый центр организации, а центриоли и перицентриолярный материал выполняют разные, но взаимосвязанные функции.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цитологии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клеточного центра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22" y="1328525"/>
            <a:ext cx="3493906" cy="284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центриоли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Центриоль имеет форму короткого цилиндра. Её стенка образована девятью триплетами микротрубочек, расположенными строго по окружности и создающими прочный каркас.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обозначить триплеты микротрубочек, ось центриоли, перицентриолярный материал и направление роста микротрубочек. Так строение легче связать с функцией.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запоминания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центриоли есть небольшая полость, а снаружи её окружает перицентриолярный материал. Он участвует в сборке новых микротрубочек вокруг клеточного центра.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полость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центросоме обычно находятся две центриоли, лежащие перпендикулярно друг другу. Такое расположение помогает организовать правильную ориентацию микротрубочек в клетке.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центриолей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центр: три главные особенности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Центросома не отделена мембраной от цитоплазмы. Это белково-микротрубочковый комплекс, который действует как организационный узел и быстро перестраивается в зависимости от потребностей клетки.
</a:t>
            </a:r>
            <a:endParaRPr lang="en-US" sz="1246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мембраны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начинается упорядоченный рост микротрубочек. Поэтому клеточный центр называют главным центром организации микротрубочек, особенно в клетках с активным делением и транспортом.
</a:t>
            </a:r>
            <a:endParaRPr lang="en-US" sz="1228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организации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центросома удваивается. Затем две её копии расходятся к противоположным полюсам, задавая будущие точки опоры для веретена деления.
</a:t>
            </a:r>
            <a:endParaRPr lang="en-US" sz="1373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перед делением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митоза, в ходе которых центросомы формируют и перестраивают веретено деления.
</a:t>
            </a:r>
            <a:endParaRPr lang="en-US" sz="119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веретена деления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центриолей в митозе и мейозе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сами не тянут хромосомы. Их задача — собрать и направить микротрубочки, которые затем обеспечивают движение хромосом и точность распределения наследственного материала.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Организация, а не транспорт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центросома работает неправильно, хромосомы могут разойтись неравномерно. Это повышает риск анеуплоидии и нарушает нормальное развитие клеток и тканей.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деления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митозе центриоли помогают клетке сформировать веретено деления и точно разделить сестринские хроматиды. Это особенно важно для роста и обновления тканей организма.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митозе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микротрубочки также обеспечивают точное расхождение хромосом. Благодаря этому сохраняется генетическая стабильность и формируются полноценные половые клетки.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мейозе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работают не только при делении: они участвуют в транспорте, поддержке формы клетки и движении специализированных структур.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функций связана с делением, но суммарно транспорт и организация клетки не менее значимы.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функций микротрубочек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микротрубочек в клетке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Базальные тельца и начало образования реснички
</a:t>
            </a:r>
            <a:endParaRPr lang="en-US" sz="2676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Базальное тельце образуется из центриоли и служит опорой для реснички или жгутика. Оно закрепляет органоид в клетке и задаёт направление его роста.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органоида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органоида работают микротрубочки и динеиновый белок. За счёт их взаимодействия возникает изгиб, который превращает микротрубочковый каркас в аппарат движения.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механизм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Ресничка или жгутик выступает наружу через плазматическую мембрану, но их микротрубочковое основание остаётся связанным с цитоплазмой. Это обеспечивает устойчивость всей структуры.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мембраной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базального тельца начинается формирование аксонемы — внутреннего каркаса реснички или жгутика. Именно он определяет их прочность и особенности движения.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аксонемы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Реснички: строение и функции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реснички — аксонема, где девять пар микротрубочек расположены по окружности и две находятся в центре. Такая организация обеспечивает прочность, гибкость и согласованность движения.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Аксонема 9+2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участвуют в перемещении жидкости в полостях и протоках, а также помогают продвигать яйцеклетку в яйцеводе. Их работа особенно важна там, где требуется тонкая координация.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жидкости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реснички служат органоидами активного передвижения. Благодаря их работе клетка быстро меняет положение в воде и может реагировать на изменения среды.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простейших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тканях реснички перемещают слизь и частицы пыли, помогая очищать дыхательные пути. Их согласованные удары создают направленный ток жидкости по поверхности клеток.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поверхности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Жгутики: органы движения клетки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732213" y="1756479"/>
            <a:ext cx="2228400" cy="699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обычно заметно длиннее реснички и встречается в одной или нескольких копиях. Такое строение позволяет создавать более крупные колебания и эффективно продвигать клетку в жидкости.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38725" y="1387515"/>
            <a:ext cx="1922100" cy="3324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число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74188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одноклеточных жгутики помогают не только двигаться, но и ориентироваться в среде. Они позволяют клетке выбирать направление и быстрее находить благоприятные условия.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80700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движения и ориентации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453200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сперматозоида жгутик обеспечивает поступательное движение к яйцеклетке. Без него оплодотворение было бы затруднено, поскольку клетка не смогла бы преодолеть расстояние в жидкости.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59713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 сперматозоида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5826" y="1647776"/>
            <a:ext cx="3411284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о строении органоидов движения эукариотической клетки.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органоида имеют общий принцип строения, но различаются по длине, количеству и роли в движении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жгутики различаются внешне и функционально, но используют одинаковый микротрубочковый механизм движения и единый структурный принцип.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ресничек и жгутиков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движения ресничек и жгутиков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Динеин — моторный белок, который расходует энергию АТФ и вызывает взаимное смещение соседних микротрубочек в аксонеме. Именно он запускает механическую часть движения.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динеина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организация аксонемы определяет направление и силу движения. Если её строение нарушено, клетка теряет способность к нормальному перемещению жидкости или самой клетки.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аксонемы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множества молекул динеина делает движение повторяющимся и упорядоченным. Благодаря этому реснички и жгутики движутся не хаотично, а в заданном ритме.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Ритмичность движений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микротрубочки связаны между собой, свободного смещения не происходит. Вместо этого возникает изгиб всей структуры, который и формирует характерное волнообразное движение.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скольжения к изгибу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используют органоиды движения по-разному: одни для собственного перемещения, другие для создания тока жидкости или прохождения через среду.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примеров показывает, что форма и количество органоидов движения связаны с конкретной жизненной задачей клетки.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о клетках животных и простейших.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клеток с органоидами движения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значение этих структур у разных организмов
</a:t>
            </a:r>
            <a:endParaRPr lang="en-US" sz="2268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животных клеток и у многих простейших центриоли присутствуют и участвуют в организации микротрубочек. Это делает деление клетки и образование органоидов движения особенно упорядоченными.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простейшие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используют один и тот же микротрубочковый механизм, но по-разному приспосабливают его к своим условиям жизни. Так проявляется общее строение эукариот при разнообразии функций.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 разнообразие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высших растений типичные центриоли обычно отсутствуют, однако микротрубочки всё равно формируют внутренний каркас клетки и участвуют в делении. Принцип организации сохраняется, хотя структура отличается.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клеточного центра и органоидов движения
</a:t>
            </a:r>
            <a:endParaRPr lang="en-US" sz="2268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732213" y="1756479"/>
            <a:ext cx="2228400" cy="699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центросома работает неправильно, нарушается расхождение хромосом. Это повышает риск анеуплоидии, когда клетки получают лишние или недостающие хромосомы, что опасно для развития тканей.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38725" y="1387515"/>
            <a:ext cx="1922100" cy="3324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деления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74188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Поломки микротрубочковых систем отражаются на разных уровнях: от отдельных клеток до репродуктивной функции. Снижение подвижности сперматозоидов и сбои в развитии тканей хорошо показывают масштаб проблемы.
</a:t>
            </a:r>
            <a:endParaRPr lang="en-US" sz="892" dirty="0"/>
          </a:p>
        </p:txBody>
      </p:sp>
      <p:sp>
        <p:nvSpPr>
          <p:cNvPr id="15" name="Text 5"/>
          <p:cNvSpPr txBox="1"/>
          <p:nvPr/>
        </p:nvSpPr>
        <p:spPr>
          <a:xfrm>
            <a:off x="6480700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организма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453200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строения или работы ресничек приводят к первичной цилиарной дискинезии. В результате хуже очищаются дыхательные пути, чаще возникают инфекции и затрудняется транспорт клеток в полостях.
</a:t>
            </a:r>
            <a:endParaRPr lang="en-US" sz="896" dirty="0"/>
          </a:p>
        </p:txBody>
      </p:sp>
      <p:sp>
        <p:nvSpPr>
          <p:cNvPr id="17" name="Text 7"/>
          <p:cNvSpPr txBox="1"/>
          <p:nvPr/>
        </p:nvSpPr>
        <p:spPr>
          <a:xfrm>
            <a:off x="3759713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ресничек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205" y="1647777"/>
            <a:ext cx="3462527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быстро связать строение микротрубочковой системы с её функциями в делении клетки и движении органоидов.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описывают части одной системы, где микротрубочки, белки и клеточные структуры работают согласованно.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клетка эукариот, цитоскелет и органоиды движения.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строения и функции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задаёт организацию микротрубочек и определяет, где в клетке начнётся сборка структур, связанных с делением и внутриклеточным транспортом.
</a:t>
            </a:r>
            <a:endParaRPr lang="en-US" sz="1095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Центросома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Микротрубочки, моторные белки и клеточные структуры работают как единый механизм. Именно поэтому деление, транспорт и подвижность оказываются взаимосвязанными процессами.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система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используют микротрубочковый каркас для движения жидкости и самой клетки, показывая, как строение напрямую задаёт поведение в среде.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жгутики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участвуют в образовании базальных телец и помогают связать клеточный центр с органоидами движения, превращая одну структуру в несколько функциональных уровней.
</a:t>
            </a:r>
            <a:endParaRPr lang="en-US" sz="1065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организует микротрубочки, центриоли образуют основу базальных телец, а реснички и жгутики превращают этот каркас в аппарат движения, объединяя деление, транспорт и подвижность клетки.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2026-06-01T16:06:57Z</dcterms:created>
  <dcterms:modified xsi:type="dcterms:W3CDTF">2026-06-01T16:06:57Z</dcterms:modified>
</cp:coreProperties>
</file>