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jpe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jpe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jpe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изменчивость: обзор и ключевые темы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генотипической изменчивости как движущей силы биологического разнообразия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Генотипическая изменчивость: история и значение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Генотипическая изменчивость — изменения в наследственном материале, передающиеся через поколения. Вклад Менделя и развитие генетики заложили основу современного понимания механизмов изменчивости и их значимости для биологии и медицины.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Генотип, наследование и законы Менделя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 — совокупность генов организма, унаследованных от родителей при половом размножении, определяющая наследственные признаки и особенности.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Менделя: доминирование аллелей, расщепление признаков при образовании гамет, независимое наследование разных признаков — фундамент наследственной генетики.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 влияет на проявление наследственных заболеваний и вариативность признаков, формируя уникальные особенности каждого человека.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и рекомбинации: ключевые механизмы изменчивости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— стойкие изменения в структуре ДНК, которые могут возникать спонтанно или под воздействием мутагенов, приводя к новым вариантам генов.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Случайное распределение хромосом в мейозе обеспечивает независимое наследование генов, увеличивая разнообразие генотипов.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 при мейозе — обмен участками между гомологичными хромосомами, способствующий формированию уникальных генетических сочетаний.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гамет при оплодотворении создаёт новую уникальную комбинацию генов, усиливая генетическое разнообразие потомства.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3013500" cy="27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мутаций: генные, хромосомные, геномные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447825" y="458900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Генные мутации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447825" y="836213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отдельных нуклеотидов в ДНК — замены, вставки, делеции, влияющие на структуру и функцию отдельных генов.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017850" y="1575313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Хромосомные мутации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017850" y="1952625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Перестройки внутри хромосом: делеции, дупликации, инверсии, транслокации, нарушающие нормальную структуру хромосом.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017850" y="3802388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Наследуемость мутаций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017850" y="4179700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Мутации, возникшие в половых клетках, передаются потомству, играя важную роль в эволюции и генетическом разнообразии.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447825" y="2685975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Геномные мутации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447825" y="3063288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числа хромосом (моносомии, трисомии), приводящие к крупномасштабным генетическим нарушениям.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рекомбинация: процессы и роль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648722" y="3284250"/>
            <a:ext cx="2500959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648740" y="3765775"/>
            <a:ext cx="2743177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обмена участками между гомологичными хромосомами во время мейоза, создающий новые комбинации генов у гамет.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45099" y="3284250"/>
            <a:ext cx="25011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745117" y="3765775"/>
            <a:ext cx="27432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Случайное объединение мужских и женских гамет формирует уникальный генотип потомства, обеспечивая разнообразие.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196876" y="1319800"/>
            <a:ext cx="25011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Независимое распределение хромосом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3196894" y="1801325"/>
            <a:ext cx="27432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Происходит случайное распределение каждой пары хромосом в гаметах, что увеличивает вариативность наследуемых признаков.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Фенотипические проявления наследственных изменений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Альбинизм — нарушение пигментации кожи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Возникает из-за мутации в гене TYR, ответственного за синтез меланина. Характеризуется отсутствием меланина, что приводит к светлой коже, волосам и повышенной чувствительности к солнечному свету.
</a:t>
            </a:r>
            <a:endParaRPr lang="en-US" sz="879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Муковисцидоз — наследственное заболевание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Обусловлен рецессивной мутацией в гене CFTR, влияющей на работу желез внешней секреции. Приводит к нарушению мукоцилиарного клиренса и тяжелым респираторным и пищеварительным проблемам.
</a:t>
            </a:r>
            <a:endParaRPr lang="en-US" sz="882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Ахондроплазия — причина карликовости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Связана с мутацией гена FGFR3, которая подавляет рост костей. Является доминантным мутационным заболеванием, влияющим на скелетный рост и форму тела.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08806" y="1175216"/>
            <a:ext cx="3102287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 модификационная изменчивость: сравнительный анализ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отличия включают механизм возникновения, наследуемость и примеры проявлений, что важно для понимания биологической изменчивости и эволюции.
</a:t>
            </a:r>
            <a:endParaRPr lang="en-US" sz="1559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Генотипическая изменчивость является двигателем эволюции, тогда как модификации обеспечивают адаптацию без изменений наследственного материала.
</a:t>
            </a:r>
            <a:endParaRPr lang="en-US" sz="1583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генетике, 2023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и спектр мутаций в природе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у бактерий встречаются реже, чем у многоклеточных организмов, что связано с их быстрым размножением и различными механизмами репарации.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Низкая частота мутаций у бактерий поддерживает стабильность, в то время как у эукариот мутации способствуют генетическому разнообразию.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обзоры по молекулярной генетике, 2023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506" y="2681465"/>
            <a:ext cx="3947100" cy="20737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7756" y="2681465"/>
            <a:ext cx="3947100" cy="207376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Генные мутации: механизмы и примеры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500" y="1475425"/>
            <a:ext cx="3615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Серповидноклеточная анемия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59500" y="1958724"/>
            <a:ext cx="39471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Заболевание вызвано точечной мутацией в β-глобиновом гене, где один нуклеотид заменён — это меняет структуру гемоглобина, вызывая деформацию эритроцитов и нарушение их функции.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737750" y="1475425"/>
            <a:ext cx="3615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типы генных мутаций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737750" y="1958724"/>
            <a:ext cx="39471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Включают замены, вставки и делеции нуклеотидов внутри гена. Такие мутации могут приводить к изменению аминокислотной последовательности белка, влияя на его структуру и функцию.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0725"/>
            <a:ext cx="4147200" cy="22072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36807" y="1310725"/>
            <a:ext cx="4147200" cy="220725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Хромосомные мутации: классификация и последствия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54300" y="3631200"/>
            <a:ext cx="35433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Делеции и их роль в наследственных патологиях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54300" y="4114500"/>
            <a:ext cx="40023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Делеции — утрата части хромосомы, приводящая к потере генетического материала. Яркий пример — синдром кошачьего крика, вызванный удалением участка короткого плеча 5-й хромосомы. Такие мутации могут вызывать тяжелые врожденные аномалии и нарушения развития.
</a:t>
            </a:r>
            <a:endParaRPr lang="en-US" sz="954" dirty="0"/>
          </a:p>
        </p:txBody>
      </p:sp>
      <p:sp>
        <p:nvSpPr>
          <p:cNvPr id="15" name="Text 4"/>
          <p:cNvSpPr txBox="1"/>
          <p:nvPr/>
        </p:nvSpPr>
        <p:spPr>
          <a:xfrm>
            <a:off x="4725475" y="3633500"/>
            <a:ext cx="35433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Инверсии и транслокации: влияние на размножение и эволюцию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725475" y="4116800"/>
            <a:ext cx="40023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Инверсии изменяют порядок генов в хромосоме, а транслокации меняют местами участки между разными хромосомами. Эти перестройки способны нарушать процессы мейоза, вызывая бесплодие, но иногда приводят к появлению полезных признаков, способствуя эволюционному прогрессу.
</a:t>
            </a:r>
            <a:endParaRPr lang="en-US" sz="95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506" y="2681465"/>
            <a:ext cx="3947100" cy="20737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7756" y="2681465"/>
            <a:ext cx="3947100" cy="207376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Геномные мутации и их результаты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500" y="1475425"/>
            <a:ext cx="3615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Синдром Дауна: трисомия 21-й хромосомы и её проявления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59500" y="1958724"/>
            <a:ext cx="39471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Синдром Дауна возникает при наличии трёх копий 21-й хромосомы вместо двух. Это геномная мутация приводит к характерным физиологическим особенностям и умственным задержкам. Частота встречаемости — примерно 1 на 700 новорождённых.
</a:t>
            </a:r>
            <a:endParaRPr lang="en-US" sz="985" dirty="0"/>
          </a:p>
        </p:txBody>
      </p:sp>
      <p:sp>
        <p:nvSpPr>
          <p:cNvPr id="13" name="Text 4"/>
          <p:cNvSpPr txBox="1"/>
          <p:nvPr/>
        </p:nvSpPr>
        <p:spPr>
          <a:xfrm>
            <a:off x="4737750" y="1475425"/>
            <a:ext cx="3615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Синдром Шерешевского-Тёрнера: отсутствие одной Х-хромосомы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737750" y="1958724"/>
            <a:ext cx="39471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девочек с этим синдромом наблюдается моносомия X — отсутствие второй половой хромосомы. Проявляется низким ростом, недоразвитием половых признаков и нарушениями в работе сердечно-сосудистой системы, что обуславливает серьезные проблемы со здоровьем.
</a:t>
            </a:r>
            <a:endParaRPr lang="en-US" sz="95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839686"/>
            <a:ext cx="4814700" cy="254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видов мутаций: характеристика и примеры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подчёркивает основные различия между генными, хромосомными и геномными мутациями по масштабу, частоте и последствиям.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Генные мутации наиболее часты и влияют на отдельные гены, тогда как крупные хромосомные и геномные мутации реже, но приводят к более серьёзным последствиям.
</a:t>
            </a:r>
            <a:endParaRPr lang="en-US" sz="1519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генетике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Мутагенные факторы: классификация и влияние на наследственность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мутагены: роль радиации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Рентгеновское и γ-излучение способны разрывать цепочки ДНК, вызывая мутации. Ультрафиолетовое излучение усиливает образование тиминовых димеров, что затрудняет репликацию генетического материала.
</a:t>
            </a:r>
            <a:endParaRPr lang="en-US" sz="874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мутагены: опасность из окружающей среды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Алкилирующие агенты и нитрозосоединения меняют структуру ДНК, провоцируя ошибки при копировании. Химические мутагены встречаются в промышленности и загрязненной воде, повышая риск наследственных изменений.
</a:t>
            </a:r>
            <a:endParaRPr lang="en-US" sz="885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мутагены: вирусы и их вмешательство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вирусы, особенно ретровирусы, интегрируют свой генетический материал в ДНК хозяина, вызывая мутации. Это может способствовать развитию онкологических заболеваний и других патологий.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506" y="2681465"/>
            <a:ext cx="3947100" cy="20737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7756" y="2681465"/>
            <a:ext cx="3947100" cy="207376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Репарация ДНК: механизмы исправления мутаций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500" y="1475425"/>
            <a:ext cx="3615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репарация повреждений ДНК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59500" y="1958724"/>
            <a:ext cx="39471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механизм позволяет ферментам напрямую восстанавливать повреждённые участки, например, распознавая и разрывая тиминовые димеры после воздействия ультрафиолета. Работа таких ферментов критична для предупреждения накопления мутаций.
</a:t>
            </a:r>
            <a:endParaRPr lang="en-US" sz="964" dirty="0"/>
          </a:p>
        </p:txBody>
      </p:sp>
      <p:sp>
        <p:nvSpPr>
          <p:cNvPr id="13" name="Text 4"/>
          <p:cNvSpPr txBox="1"/>
          <p:nvPr/>
        </p:nvSpPr>
        <p:spPr>
          <a:xfrm>
            <a:off x="4737750" y="1475425"/>
            <a:ext cx="3615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Эксцизионная репарация и её роль в защите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737750" y="1958724"/>
            <a:ext cx="39471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повреждении ДНК ферменты, такие как ДНК-гликозидазы, удаляют поражённые нуклеотиды, а затем восстанавливают цепочку. Этот сложный процесс обеспечивает сохранность генетической информации и снижает вероятность развития рака.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мутаций в эволюционном процессе: примеры и последствия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формы полярных животных: адаптация через мутации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белой окраски у полярных зайцев и лисиц связано с мутациями, позволяющими маскироваться в снежной среде. Такие изменения повышают шансы на выживание в условиях Арктики.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бактерий к антибиотикам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Вызванная мутациями способность бактерий размножаться при наличии антибиотиков — пример быстрой адаптации, что требует постоянного поиска новых методов борьбы с инфекциями.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Индустриальный меланизм у берёзовой пяденицы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середине XX века мутации у моти-берёзовой пяденицы привели к тёмной окраске, обеспечивающей камуфляж в загрязнённых промышленных регионах. Этот пример подчёркивает влияние мутаций на быстрое изменение популяций.
</a:t>
            </a:r>
            <a:endParaRPr lang="en-US" sz="81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506" y="2681465"/>
            <a:ext cx="3947100" cy="20737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7756" y="2681465"/>
            <a:ext cx="3947100" cy="207376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мутаций в селекции растений и животных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500" y="1475425"/>
            <a:ext cx="3615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сорта зерновых через искусственный мутагенез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59500" y="1958724"/>
            <a:ext cx="39471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и радиационные мутагены используются для создания устойчивых к болезням и засухе сортов риса и пшеницы, повышая урожайность и устойчивость к неблагоприятным условиям.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737750" y="1475425"/>
            <a:ext cx="3615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в животноводстве для улучшения продуктивности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737750" y="1958724"/>
            <a:ext cx="39471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Селекционеры применяют мутационные методы для получения пород с высокой молочной продуктивностью и улучшенными мясными качествами. Это поддерживает качество и эффективность животноводства.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0725"/>
            <a:ext cx="4147200" cy="22072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36807" y="1310725"/>
            <a:ext cx="4147200" cy="220725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наследственной изменчивости на выживание популяций
</a:t>
            </a:r>
            <a:endParaRPr lang="en-US" sz="2880" dirty="0"/>
          </a:p>
        </p:txBody>
      </p:sp>
      <p:sp>
        <p:nvSpPr>
          <p:cNvPr id="12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54300" y="3631200"/>
            <a:ext cx="35433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окраски у полевых мышей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54300" y="4114500"/>
            <a:ext cx="40023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цветов шерсти у мышей помогает им лучше маскироваться в разных средах, что снижает риск хищничества и повышает шансы на выживание в условиях изменений среды.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725475" y="3633500"/>
            <a:ext cx="35433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Вариации формы крыльев у мух дрозофил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725475" y="4116800"/>
            <a:ext cx="40023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Генотипическая изменчивость влияет на размеры и форму крыльев, что отражается на летных навыках и адаптивности, демонстрируя важность генетического разнообразия для успешного существования видов.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506" y="2681465"/>
            <a:ext cx="3947100" cy="20737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7756" y="2681465"/>
            <a:ext cx="3947100" cy="207376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Медицинское значение генетической изменчивости: современные примеры
</a:t>
            </a:r>
            <a:endParaRPr lang="en-US" sz="2985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500" y="1475425"/>
            <a:ext cx="3615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BRCA и риск развития рака груди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59500" y="1958724"/>
            <a:ext cx="39471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генах BRCA1 и BRCA2 значительно повышают вероятность развития наследственного рака молочной железы. Генетическое тестирование позволяет выявить носителей и принять профилактические меры.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737750" y="1475425"/>
            <a:ext cx="3615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Фармакогенетика: индивидуальный подбор лекарств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737750" y="1958724"/>
            <a:ext cx="39471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вариации влияют на эффективность и токсичность медикаментов. Знание генотипа пациента помогает врачам оптимизировать лечение и снизить риск побочных эффектов.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роль наследственной изменчивости в развитии и будущем общества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 лежит в основе эволюции и биологического разнообразия. Её изучение открывает перспективы для науки, медицины и сельского хозяйства, способствуя прогрессу и улучшению качества жизни.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2026-05-10T03:50:45Z</dcterms:created>
  <dcterms:modified xsi:type="dcterms:W3CDTF">2026-05-10T03:50:45Z</dcterms:modified>
</cp:coreProperties>
</file>