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Письма: просьба и совет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просим и даём советы на английском.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часто встречается в школе и в реальном общении. Умение выбрать тон, кратко объяснить ситуацию и сформулировать просьбу делает письмо понятным и убедительным.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задача у письма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6117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совет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6117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с просьбой о совете важно быстро обозначить ситуацию и показать, почему помощь нужна именно сейчас. Это задаёт тон и помогает адресату ответить по делу.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95600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совет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3395600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требует не просто мнения, а понятного и доброжелательного ответа на чужую проблему. Здесь особенно важны ясность, такт и логичный порядок мыслей.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3002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отработать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623002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письмо было сильным, нужны готовые клише, связки, подходящие модальные глаголы и аккуратные формулировки. Всё это помогает сохранить вежливость и избежать типичных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письма с советом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пишут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просьбой о совете обычно адресуют другу, учителю или старшему знакомому. Оно звучит личнее, но всё равно требует уважительного тона и понятной причины обращения.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отвечает письмо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отвечает на уже обозначенную проблему и должно быть полезным, а не назидательным. Важно учитывать ситуацию адресата и не звучать слишком резко.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включить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типах писем нужна конкретика: что произошло, почему это важно и какой помощи ожидают. Без этого текст выглядит расплывчато и менее убедительно.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завершать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тоже важен: он должен быть корректным и спокойным. Лучше избегать жёстких формулировок и завершать письмо фразой, которая поддерживает дальнейший контакт.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письмо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письма строится от приветствия к причине, затем к ситуации, просьбе или совету и завершению.
</a:t>
            </a:r>
            <a:endParaRPr lang="en-US" sz="13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письмо вежливо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обращение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дружеского и полуформального письма подойдут Dear, Hi или Hello. Эти обращения задают спокойный тон и не выглядят слишком официально, если вы пишете знакомому человеку.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плавный старт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обращения часто добавляют короткую вежливую фразу: I hope you are well или I hope this letter finds you well. Она помогает начать письмо мягко и естественно.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степень формальности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адресовано более формально, лучше использовать Dear Mr или Dear Ms с фамилией. Такой вариант уместен, когда нужно сохранить дистанцию и подчеркнуть уважение.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кратко описать проблему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1086" y="787216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ситуацию в одном предложении: экзамен, конфликт, переезд или выбор кружка. Читатель должен сразу понять, о чём идёт речь и почему тема важна.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01061" y="552916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тему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1086" y="1638323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один-два точных факта: когда это произошло, где, с кем и что уже было сделано. Такие детали делают письмо конкретным и убедительным.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1061" y="1404023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опорные детали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1086" y="2489429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перегружайте начало лишней историей. Если письмо слишком длинно и расплывчато, совет будет сложнее сформулировать, а основная проблема потеряется уже в первых строках.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01061" y="2255129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лишнего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01086" y="3340535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показать, что вопрос требует решения сейчас: впереди экзамен, срок сдачи, разговор с учителем или важный выбор. Это помогает адресату понять срочность.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01061" y="3106235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Обозначьте срочность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01086" y="4191641"/>
            <a:ext cx="4024500" cy="4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короткое вступление, которое сразу подводит к просьбе. Тогда письмо выглядит собранным, а адресат быстрее понимает, какой именно ответ нужен.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701061" y="3957341"/>
            <a:ext cx="4024500" cy="2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переход к просьбе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совет вежливо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Could you give me some advice? звучит вежливо и естественно. Она подходит, когда вы хотите попросить мнение, не оказывая давления на адресата.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2650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причину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92700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writing because I need your help помогает сразу обозначить цель письма. После неё удобно переходить к описанию ситуации без лишних вступлений и повторов.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200675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о вариантах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200725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would you suggest? завершает просьбу естественно и открывает пространство для ответа. Такая формула особенно полезна, если вы ждёте несколько возможных вариантов решения.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296663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неуверенность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296713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think you could help me? и I’m not sure what to do подходят, если ситуация сложная и вам нужен не общий отклик, а конкретная поддержка.
</a:t>
            </a:r>
            <a:endParaRPr lang="en-US" sz="700" dirty="0"/>
          </a:p>
        </p:txBody>
      </p:sp>
      <p:sp>
        <p:nvSpPr>
          <p:cNvPr id="20" name="Text 10"/>
          <p:cNvSpPr txBox="1"/>
          <p:nvPr/>
        </p:nvSpPr>
        <p:spPr>
          <a:xfrm>
            <a:off x="333782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 признательность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333782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would appreciate your advice подчёркивает благодарность заранее. Такой вариант особенно хорош в полуформальном письме, где важно звучать уважительно и 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you… и I wonder if…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но вежливая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help me with this problem? — универсальная и очень понятная формула. Она подходит для письма другу, учителю или знакомому, когда нужно быстро перейти к сути.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формулировка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wonder if you could advise me звучит мягче и чуть формальнее. Такая фраза хорошо работает, если вы хотите показать уважение и осторожность в просьбе.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Запросите мнение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tell me what you think? помогает попросить не только совет, но и личное мнение. Это полезно, когда решение зависит от нескольких возможных вариантов.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поблагодарите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be grateful for any advice подчёркивает благодарность и уважительный тон. Фраза особенно уместна в письмах, где важно сохранить деликатность и не звучать требовательно.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Попросите идеи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any ideas? и Please let me know what you would do делают письмо живым и разговорным. Они подходят, когда нужна практическая подсказка и реальный взгляд со стороны.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писем объединяет одна логика: вежливое начало, ясная проблема и корректное завершение.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базовых типа писем помогают выбрать тон, форму и точные фразы для ответа.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завершить письмо с просьбой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письмо вежливой благодарностью: она показывает уважение к адресату и логично подводит к финалу. Короткая фраза благодарности звучит естественно и уместно почти в любом письме.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реплика должна быть простой и теплой: Write back soon, Many thanks for your support или Thanks in advance for your advice. Она завершает текст мягко и помогает сохранить нужный тон.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финал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ожидание ответа, чтобы письмо не обрывалось слишком резко. Формулы I look forward to hearing from you или I would really appreciate your reply звучат корректно и дружелюбно.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ответа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блок советов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 поддержкой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короткой поддерживающей фразы, чтобы совет не звучал сухо. I think, It might be a good idea to и If I were you помогают сразу задать вежливый и доброжелательный тон.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0083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рекомендация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0083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фразы обозначьте основную мысль: что именно стоит сделать и зачем. Такой ход помогает адресату быстрее понять направление совета и не терять главную идею письма.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совета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объясните причину, а не только сам совет. Формулы because, so или therefore делают ответ убедительнее, потому что показывают связь между действием и ожидаемым результатом.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опыта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добавить короткий пример из школы, спорта или повседневной жизни. Конкретный пример делает совет практичным и показывает, что он основан не на абстрактной фразе, а на реальной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и сила совета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употребление модальных глаголов в английской письменной речи
</a:t>
            </a:r>
            <a:endParaRPr lang="en-US" sz="847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модальных глаголов помогает выбрать нужную степень настойчивости и сохранить вежливость в письме.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писем лучше использовать should и could: они звучат естественно и корректно. Must почти всегда слишком категоричен, поэтому подходит только для очень редких случаев.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подкреплять совет примерами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 причиной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становится убедительнее, когда за ним сразу следует причина. Фраза You should make a plan because it saves time показывает не только действие, но и его практическую пользу.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объяснение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короткого объяснения и спокойной формулировки. I think you should rest more или One useful idea is to start with the easiest task передают совет ясно и без давления.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читателю увидеть совет в реальной ситуации. You could ask your teacher for help, for example after class, звучит конкретно и делает рекомендацию проще для выполнения.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обращаться к адресату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адресате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адресату во втором лице делает письмо адресным и понятным. Формулы your situation, your problem и your decision помогают показать, что совет связан именно с этой конкретной историей.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формулировка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переходить на обвинительный тон, даже если проблема кажется очевидной. Лучше писать мягко: maybe, perhaps, it might help, rather than жесткие упрёки или категоричные оценки.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сохраняет уважение и делает письмо более зрелым. Слова choice, step, option, solution звучат спокойнее, чем эмоциональные выражения, которые могут усилить напряжение.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Эмпатичный тон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совет не только описывает ситуацию, но и признаёт трудность выбора. Такая подача показывает понимание адресата и помогает письму звучать поддерживающе, а не назидательно.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завершить письмо с советом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Подходящее прощание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письма должен быть дружелюбным и не перегруженным. Короткие формулы Best wishes, Kind regards или Take care подходят для завершения и не звучат слишком официально.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 финале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финальной формулы зависит от степени близости, но в любом случае она должна быть краткой. Слишком длинное прощание ослабляет эффект письма и делает его менее естественным.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Оптимистичный тон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звучать особенно ободряюще, используйте I’m sure things will improve или Good luck with everything. Такие завершения помогают завершить письмо на позитивной ноте и поддержать адресата.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после совета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фразу, которая показывает, что совет действительно поможет. I hope this helps или Let me know how it goes создают ощущение поддержки и оставляют открытый, вежливый финал.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518319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порядок мыслей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730167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however удобна, когда нужно показать противопоставление. Она помогает уточнить, что есть и другая сторона вопроса, и делает аргументацию более зрелой и точной.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552516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369861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because вводит причину и отвечает на вопрос why. В письмах с просьбой и советом это особенно важно, потому что объяснение делает рекомендацию понятной и убедительной.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192209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009554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помогает перейти от общей мысли к частному случаю. Один точный пример часто делает совет яснее, чем длинное объяснение без конкретики.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2831903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3649248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 и finally задают последовательность действий. Такой порядок помогает читателю быстро понять, с чего начать, что сделать потом и к какому результату стремиться.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3471597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5056550" y="4288942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Therefore подводит итог и показывает логический вывод. Эта связка полезна в конце абзаца, когда нужно кратко закрепить мысль и связать её с рекомендацией или решением.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056550" y="4111291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жёсткий тон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слишком резкого тона чаще всего возникает из-за слова must. В письме оно звучит как приказ, поэтому лучше заменить его на should, could или более мягкую формулу.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объяснения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письме нет причины, совет выглядит случайным и слабым. Одного предложения недостаточно: нужно показать, почему вы предлагаете именно такой вариант и чем он полезен.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повторы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одних и тех же слов делают текст бедным и утомительным. Лучше чередовать синонимичные выражения и использовать связки, чтобы письмо звучало естественно и не теряло ритм.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промахи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время глагола и пропущенное обращение часто снижают оценку даже у сильного текста. Такие ошибки легко избежать, если читать письмо целиком перед сдачей.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конкретики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совет, например be careful or study hard, не показывает понимания ситуации. Конкретика делает письмо полезным, а адресат видит, что вы действительно вникли в проблему.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290984"/>
            <a:ext cx="4268100" cy="3467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сдачей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письма
</a:t>
            </a:r>
            <a:endParaRPr lang="en-US" sz="893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 ли обращение и ясное начало письма. Без приветствия текст выглядит неполным, а адресат может сразу почувствовать, что работа не доведена до конца.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точность
</a:t>
            </a:r>
            <a:endParaRPr lang="en-US" sz="893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самом конце быстро перечитайте грамматику и орфографию. Даже хороший совет теряет силу, если в нём есть ошибки в форме глагола, артиклях или местоимениях.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
</a:t>
            </a:r>
            <a:endParaRPr lang="en-US" sz="893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связки, модальные глаголы и заключительную фразу. Эти элементы помогают тексту звучать связно, а также показывают, что вы умеете строить письмо по логичной схеме.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стиль
</a:t>
            </a:r>
            <a:endParaRPr lang="en-US" sz="893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Проследите за тоном: письмо должно быть вежливым, без резких приказов и обвинений. Полезно заменить слишком жёсткие формулировки на более мягкие и нейтральные.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
</a:t>
            </a:r>
            <a:endParaRPr lang="en-US" sz="893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вы обозначили причину обращения и добавили 2–3 конкретные детали. Именно они делают письмо содержательным и показывают, что ситуация описана достаточно точно.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Мини-итог: что важно запомнить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 просьбой и с советом строятся по одной логике: вежливое начало, чёткая причина, конкретная рекомендация и корректный финал. Если держать эту схему в памяти, писать становится заметно проще.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2026-07-25T18:50:46Z</dcterms:created>
  <dcterms:modified xsi:type="dcterms:W3CDTF">2026-07-25T18:50:46Z</dcterms:modified>
</cp:coreProperties>
</file>